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57" r:id="rId3"/>
    <p:sldMasterId id="2147483771" r:id="rId4"/>
    <p:sldMasterId id="2147483774" r:id="rId5"/>
    <p:sldMasterId id="2147483787" r:id="rId6"/>
  </p:sldMasterIdLst>
  <p:notesMasterIdLst>
    <p:notesMasterId r:id="rId30"/>
  </p:notesMasterIdLst>
  <p:handoutMasterIdLst>
    <p:handoutMasterId r:id="rId31"/>
  </p:handoutMasterIdLst>
  <p:sldIdLst>
    <p:sldId id="567" r:id="rId7"/>
    <p:sldId id="514" r:id="rId8"/>
    <p:sldId id="499" r:id="rId9"/>
    <p:sldId id="516" r:id="rId10"/>
    <p:sldId id="500" r:id="rId11"/>
    <p:sldId id="501" r:id="rId12"/>
    <p:sldId id="517" r:id="rId13"/>
    <p:sldId id="568" r:id="rId14"/>
    <p:sldId id="569" r:id="rId15"/>
    <p:sldId id="570" r:id="rId16"/>
    <p:sldId id="571" r:id="rId17"/>
    <p:sldId id="261" r:id="rId18"/>
    <p:sldId id="262" r:id="rId19"/>
    <p:sldId id="263" r:id="rId20"/>
    <p:sldId id="513" r:id="rId21"/>
    <p:sldId id="521" r:id="rId22"/>
    <p:sldId id="491" r:id="rId23"/>
    <p:sldId id="277" r:id="rId24"/>
    <p:sldId id="2007577138" r:id="rId25"/>
    <p:sldId id="258" r:id="rId26"/>
    <p:sldId id="313" r:id="rId27"/>
    <p:sldId id="260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407"/>
    <a:srgbClr val="FAC40F"/>
    <a:srgbClr val="E29A19"/>
    <a:srgbClr val="FF4D67"/>
    <a:srgbClr val="0188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 autoAdjust="0"/>
    <p:restoredTop sz="94291" autoAdjust="0"/>
  </p:normalViewPr>
  <p:slideViewPr>
    <p:cSldViewPr snapToGrid="0">
      <p:cViewPr varScale="1">
        <p:scale>
          <a:sx n="82" d="100"/>
          <a:sy n="82" d="100"/>
        </p:scale>
        <p:origin x="78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1E69A9-DD23-433E-BC80-891D1C9D5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73412-27FE-411A-8212-F559437483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5C59-3F08-4AC5-9FA6-9A8A1579EF7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D123-9440-4446-AB22-260E02EF5B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F0D5F-6D38-418D-B8C7-634C2E6834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ED87A-5B51-4F4A-841A-28F10C08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7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5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9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7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8955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9430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9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28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657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0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95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82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90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9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22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922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66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187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3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542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8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253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435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81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62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720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20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02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6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8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jp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923" y="1553069"/>
            <a:ext cx="267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Đạo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BE6F5-0537-4144-9BB0-6F9B37B6914D}"/>
              </a:ext>
            </a:extLst>
          </p:cNvPr>
          <p:cNvSpPr txBox="1"/>
          <p:nvPr/>
        </p:nvSpPr>
        <p:spPr>
          <a:xfrm>
            <a:off x="1941546" y="2250945"/>
            <a:ext cx="7794977" cy="750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Nha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Trang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D4373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srgbClr val="B2DEEE">
                        <a:lumMod val="2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EA2677-CB5F-43C3-AF3A-D3DF4E568006}"/>
              </a:ext>
            </a:extLst>
          </p:cNvPr>
          <p:cNvSpPr/>
          <p:nvPr/>
        </p:nvSpPr>
        <p:spPr>
          <a:xfrm>
            <a:off x="4304166" y="1492496"/>
            <a:ext cx="3701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188D3"/>
                </a:solidFill>
                <a:effectLst/>
              </a:rPr>
              <a:t>Thảo</a:t>
            </a:r>
            <a:r>
              <a:rPr lang="en-US" sz="5400" b="1" cap="none" spc="0" dirty="0">
                <a:ln/>
                <a:solidFill>
                  <a:srgbClr val="0188D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188D3"/>
                </a:solidFill>
                <a:effectLst/>
              </a:rPr>
              <a:t>luận</a:t>
            </a:r>
            <a:r>
              <a:rPr lang="en-US" sz="5400" b="1" cap="none" spc="0" dirty="0">
                <a:ln/>
                <a:solidFill>
                  <a:srgbClr val="0188D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188D3"/>
                </a:solidFill>
                <a:effectLst/>
              </a:rPr>
              <a:t>nhóm</a:t>
            </a:r>
            <a:endParaRPr lang="en-US" sz="5400" b="1" cap="none" spc="0" dirty="0">
              <a:ln/>
              <a:solidFill>
                <a:srgbClr val="0188D3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2E39F-85F2-4E98-8AD0-5ABB661500B8}"/>
              </a:ext>
            </a:extLst>
          </p:cNvPr>
          <p:cNvSpPr txBox="1"/>
          <p:nvPr/>
        </p:nvSpPr>
        <p:spPr>
          <a:xfrm>
            <a:off x="2358896" y="2810959"/>
            <a:ext cx="75921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044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1044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iới thiệu về quê hương </a:t>
            </a:r>
            <a:r>
              <a:rPr kumimoji="0" lang="vi-V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44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1044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24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3AC5B-899F-42F8-9E85-DDC4AC80D007}"/>
              </a:ext>
            </a:extLst>
          </p:cNvPr>
          <p:cNvSpPr txBox="1"/>
          <p:nvPr/>
        </p:nvSpPr>
        <p:spPr>
          <a:xfrm>
            <a:off x="215927" y="163799"/>
            <a:ext cx="1069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F65C2-F6C8-41B6-9FE1-D09B612AE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42" y="951180"/>
            <a:ext cx="7116515" cy="57430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104838-2F3D-4F45-915D-06095F843496}"/>
              </a:ext>
            </a:extLst>
          </p:cNvPr>
          <p:cNvGrpSpPr/>
          <p:nvPr/>
        </p:nvGrpSpPr>
        <p:grpSpPr>
          <a:xfrm>
            <a:off x="1894202" y="1678827"/>
            <a:ext cx="3392060" cy="1235822"/>
            <a:chOff x="2336575" y="1621840"/>
            <a:chExt cx="2880793" cy="9677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FB37BB-4EBE-4D8A-8EC1-8548977EC93F}"/>
                </a:ext>
              </a:extLst>
            </p:cNvPr>
            <p:cNvSpPr/>
            <p:nvPr/>
          </p:nvSpPr>
          <p:spPr>
            <a:xfrm>
              <a:off x="2336575" y="1622426"/>
              <a:ext cx="2444974" cy="967180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2B25D7-8F33-4301-9A59-CA699C1B9C21}"/>
                </a:ext>
              </a:extLst>
            </p:cNvPr>
            <p:cNvSpPr txBox="1"/>
            <p:nvPr/>
          </p:nvSpPr>
          <p:spPr>
            <a:xfrm>
              <a:off x="2426544" y="1621840"/>
              <a:ext cx="2790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khoai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ạ!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ADAD20-FF29-4665-81E6-EA2E94BBAC10}"/>
              </a:ext>
            </a:extLst>
          </p:cNvPr>
          <p:cNvGrpSpPr/>
          <p:nvPr/>
        </p:nvGrpSpPr>
        <p:grpSpPr>
          <a:xfrm flipH="1">
            <a:off x="6921587" y="1836645"/>
            <a:ext cx="2878894" cy="1368036"/>
            <a:chOff x="2336575" y="1622426"/>
            <a:chExt cx="2444974" cy="996495"/>
          </a:xfrm>
        </p:grpSpPr>
        <p:sp>
          <p:nvSpPr>
            <p:cNvPr id="12" name="Speech Bubble: Rectangle with Corners Rounded 7">
              <a:extLst>
                <a:ext uri="{FF2B5EF4-FFF2-40B4-BE49-F238E27FC236}">
                  <a16:creationId xmlns:a16="http://schemas.microsoft.com/office/drawing/2014/main" id="{395452DA-4764-4F98-B988-A96F527234D5}"/>
                </a:ext>
              </a:extLst>
            </p:cNvPr>
            <p:cNvSpPr/>
            <p:nvPr/>
          </p:nvSpPr>
          <p:spPr>
            <a:xfrm>
              <a:off x="2336575" y="1622426"/>
              <a:ext cx="2444974" cy="585792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779493-23D3-4F78-A651-5A43EE67030C}"/>
                </a:ext>
              </a:extLst>
            </p:cNvPr>
            <p:cNvSpPr txBox="1"/>
            <p:nvPr/>
          </p:nvSpPr>
          <p:spPr>
            <a:xfrm>
              <a:off x="2336575" y="1664814"/>
              <a:ext cx="2222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14" name="lời ông">
            <a:hlinkClick r:id="" action="ppaction://media"/>
            <a:extLst>
              <a:ext uri="{FF2B5EF4-FFF2-40B4-BE49-F238E27FC236}">
                <a16:creationId xmlns:a16="http://schemas.microsoft.com/office/drawing/2014/main" id="{1D00C74B-35AB-4C33-9BD4-6C97B11F1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7428" y="801914"/>
            <a:ext cx="609600" cy="609600"/>
          </a:xfrm>
          <a:prstGeom prst="rect">
            <a:avLst/>
          </a:prstGeom>
        </p:spPr>
      </p:pic>
      <p:pic>
        <p:nvPicPr>
          <p:cNvPr id="15" name="lời cháu">
            <a:hlinkClick r:id="" action="ppaction://media"/>
            <a:extLst>
              <a:ext uri="{FF2B5EF4-FFF2-40B4-BE49-F238E27FC236}">
                <a16:creationId xmlns:a16="http://schemas.microsoft.com/office/drawing/2014/main" id="{48CB3091-ED05-4552-9BDF-3D8A592A54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9029" y="1911063"/>
            <a:ext cx="609600" cy="609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5DC113-7671-481F-B9BD-4695DA09FA92}"/>
              </a:ext>
            </a:extLst>
          </p:cNvPr>
          <p:cNvCxnSpPr>
            <a:cxnSpLocks/>
          </p:cNvCxnSpPr>
          <p:nvPr/>
        </p:nvCxnSpPr>
        <p:spPr>
          <a:xfrm>
            <a:off x="827896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980C34-C2B1-4BA9-A9CB-A67FE397D3C4}"/>
              </a:ext>
            </a:extLst>
          </p:cNvPr>
          <p:cNvCxnSpPr>
            <a:cxnSpLocks/>
          </p:cNvCxnSpPr>
          <p:nvPr/>
        </p:nvCxnSpPr>
        <p:spPr>
          <a:xfrm>
            <a:off x="4638097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8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3AC5B-899F-42F8-9E85-DDC4AC80D007}"/>
              </a:ext>
            </a:extLst>
          </p:cNvPr>
          <p:cNvSpPr txBox="1"/>
          <p:nvPr/>
        </p:nvSpPr>
        <p:spPr>
          <a:xfrm>
            <a:off x="215927" y="163799"/>
            <a:ext cx="1069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Arial"/>
                <a:ea typeface="微软雅黑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</a:rPr>
              <a:t>. </a:t>
            </a:r>
            <a:r>
              <a:rPr lang="en-US" sz="3600" b="1" dirty="0" err="1">
                <a:latin typeface="Arial"/>
                <a:ea typeface="微软雅黑"/>
              </a:rPr>
              <a:t>Đọc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đoạn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văn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và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trả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lời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câu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F65C2-F6C8-41B6-9FE1-D09B612AE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42" y="951180"/>
            <a:ext cx="7116515" cy="57430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104838-2F3D-4F45-915D-06095F843496}"/>
              </a:ext>
            </a:extLst>
          </p:cNvPr>
          <p:cNvGrpSpPr/>
          <p:nvPr/>
        </p:nvGrpSpPr>
        <p:grpSpPr>
          <a:xfrm>
            <a:off x="1894202" y="1678827"/>
            <a:ext cx="3392060" cy="1235822"/>
            <a:chOff x="2336575" y="1621840"/>
            <a:chExt cx="2880793" cy="9677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FB37BB-4EBE-4D8A-8EC1-8548977EC93F}"/>
                </a:ext>
              </a:extLst>
            </p:cNvPr>
            <p:cNvSpPr/>
            <p:nvPr/>
          </p:nvSpPr>
          <p:spPr>
            <a:xfrm>
              <a:off x="2336575" y="1622426"/>
              <a:ext cx="2444974" cy="967180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2B25D7-8F33-4301-9A59-CA699C1B9C21}"/>
                </a:ext>
              </a:extLst>
            </p:cNvPr>
            <p:cNvSpPr txBox="1"/>
            <p:nvPr/>
          </p:nvSpPr>
          <p:spPr>
            <a:xfrm>
              <a:off x="2426544" y="1621840"/>
              <a:ext cx="2790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Cháu</a:t>
              </a:r>
              <a:r>
                <a:rPr lang="en-US" sz="2800" dirty="0"/>
                <a:t> </a:t>
              </a:r>
              <a:r>
                <a:rPr lang="en-US" sz="2800" dirty="0" err="1"/>
                <a:t>biếu</a:t>
              </a:r>
              <a:r>
                <a:rPr lang="en-US" sz="2800" dirty="0"/>
                <a:t> </a:t>
              </a:r>
              <a:r>
                <a:rPr lang="en-US" sz="2800" dirty="0" err="1"/>
                <a:t>bác</a:t>
              </a:r>
              <a:r>
                <a:rPr lang="en-US" sz="2800" dirty="0"/>
                <a:t> </a:t>
              </a:r>
              <a:r>
                <a:rPr lang="en-US" sz="2800" dirty="0" err="1"/>
                <a:t>ít</a:t>
              </a:r>
              <a:r>
                <a:rPr lang="en-US" sz="2800" dirty="0"/>
                <a:t> </a:t>
              </a:r>
              <a:r>
                <a:rPr lang="en-US" sz="2800" dirty="0" err="1"/>
                <a:t>khoai</a:t>
              </a:r>
              <a:r>
                <a:rPr lang="en-US" sz="2800" dirty="0"/>
                <a:t> </a:t>
              </a:r>
              <a:r>
                <a:rPr lang="en-US" sz="2800" dirty="0" err="1"/>
                <a:t>mới</a:t>
              </a:r>
              <a:r>
                <a:rPr lang="en-US" sz="2800" dirty="0"/>
                <a:t> </a:t>
              </a:r>
              <a:r>
                <a:rPr lang="en-US" sz="2800" dirty="0" err="1"/>
                <a:t>đào</a:t>
              </a:r>
              <a:r>
                <a:rPr lang="en-US" sz="2800" dirty="0"/>
                <a:t> ạ!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ADAD20-FF29-4665-81E6-EA2E94BBAC10}"/>
              </a:ext>
            </a:extLst>
          </p:cNvPr>
          <p:cNvGrpSpPr/>
          <p:nvPr/>
        </p:nvGrpSpPr>
        <p:grpSpPr>
          <a:xfrm flipH="1">
            <a:off x="6921587" y="1836645"/>
            <a:ext cx="2878894" cy="1368036"/>
            <a:chOff x="2336575" y="1622426"/>
            <a:chExt cx="2444974" cy="996495"/>
          </a:xfrm>
        </p:grpSpPr>
        <p:sp>
          <p:nvSpPr>
            <p:cNvPr id="12" name="Speech Bubble: Rectangle with Corners Rounded 7">
              <a:extLst>
                <a:ext uri="{FF2B5EF4-FFF2-40B4-BE49-F238E27FC236}">
                  <a16:creationId xmlns:a16="http://schemas.microsoft.com/office/drawing/2014/main" id="{395452DA-4764-4F98-B988-A96F527234D5}"/>
                </a:ext>
              </a:extLst>
            </p:cNvPr>
            <p:cNvSpPr/>
            <p:nvPr/>
          </p:nvSpPr>
          <p:spPr>
            <a:xfrm>
              <a:off x="2336575" y="1622426"/>
              <a:ext cx="2444974" cy="585792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779493-23D3-4F78-A651-5A43EE67030C}"/>
                </a:ext>
              </a:extLst>
            </p:cNvPr>
            <p:cNvSpPr txBox="1"/>
            <p:nvPr/>
          </p:nvSpPr>
          <p:spPr>
            <a:xfrm>
              <a:off x="2336575" y="1664814"/>
              <a:ext cx="2222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Cảm</a:t>
              </a:r>
              <a:r>
                <a:rPr lang="en-US" sz="2800" dirty="0"/>
                <a:t> </a:t>
              </a:r>
              <a:r>
                <a:rPr lang="en-US" sz="2800" dirty="0" err="1"/>
                <a:t>ơn</a:t>
              </a:r>
              <a:r>
                <a:rPr lang="en-US" sz="2800" dirty="0"/>
                <a:t> </a:t>
              </a:r>
              <a:r>
                <a:rPr lang="en-US" sz="2800" dirty="0" err="1"/>
                <a:t>cháu</a:t>
              </a:r>
              <a:r>
                <a:rPr lang="en-US" sz="2800" dirty="0"/>
                <a:t>!</a:t>
              </a:r>
            </a:p>
          </p:txBody>
        </p:sp>
      </p:grpSp>
      <p:pic>
        <p:nvPicPr>
          <p:cNvPr id="14" name="lời ông">
            <a:hlinkClick r:id="" action="ppaction://media"/>
            <a:extLst>
              <a:ext uri="{FF2B5EF4-FFF2-40B4-BE49-F238E27FC236}">
                <a16:creationId xmlns:a16="http://schemas.microsoft.com/office/drawing/2014/main" id="{1D00C74B-35AB-4C33-9BD4-6C97B11F1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7428" y="801914"/>
            <a:ext cx="609600" cy="609600"/>
          </a:xfrm>
          <a:prstGeom prst="rect">
            <a:avLst/>
          </a:prstGeom>
        </p:spPr>
      </p:pic>
      <p:pic>
        <p:nvPicPr>
          <p:cNvPr id="15" name="lời cháu">
            <a:hlinkClick r:id="" action="ppaction://media"/>
            <a:extLst>
              <a:ext uri="{FF2B5EF4-FFF2-40B4-BE49-F238E27FC236}">
                <a16:creationId xmlns:a16="http://schemas.microsoft.com/office/drawing/2014/main" id="{48CB3091-ED05-4552-9BDF-3D8A592A54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9029" y="1911063"/>
            <a:ext cx="609600" cy="609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5DC113-7671-481F-B9BD-4695DA09FA92}"/>
              </a:ext>
            </a:extLst>
          </p:cNvPr>
          <p:cNvCxnSpPr>
            <a:cxnSpLocks/>
          </p:cNvCxnSpPr>
          <p:nvPr/>
        </p:nvCxnSpPr>
        <p:spPr>
          <a:xfrm>
            <a:off x="827896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980C34-C2B1-4BA9-A9CB-A67FE397D3C4}"/>
              </a:ext>
            </a:extLst>
          </p:cNvPr>
          <p:cNvCxnSpPr>
            <a:cxnSpLocks/>
          </p:cNvCxnSpPr>
          <p:nvPr/>
        </p:nvCxnSpPr>
        <p:spPr>
          <a:xfrm>
            <a:off x="4638097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C87E5-4E83-4886-AAF0-88E1AFBA3D90}"/>
              </a:ext>
            </a:extLst>
          </p:cNvPr>
          <p:cNvSpPr/>
          <p:nvPr/>
        </p:nvSpPr>
        <p:spPr>
          <a:xfrm>
            <a:off x="719649" y="1246436"/>
            <a:ext cx="6486525" cy="38316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2B5E1B-5464-4D61-81DD-4232CC5A562D}"/>
              </a:ext>
            </a:extLst>
          </p:cNvPr>
          <p:cNvSpPr/>
          <p:nvPr/>
        </p:nvSpPr>
        <p:spPr>
          <a:xfrm>
            <a:off x="719649" y="5599920"/>
            <a:ext cx="7989886" cy="815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Người dân quê hương Nam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4669A-86E5-4901-9439-4DA53DBEE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9" b="97158" l="4138" r="97011">
                        <a14:foregroundMark x1="60460" y1="6460" x2="20460" y2="3101"/>
                        <a14:foregroundMark x1="20460" y1="3101" x2="4138" y2="4651"/>
                        <a14:foregroundMark x1="4138" y1="4651" x2="6667" y2="53488"/>
                        <a14:foregroundMark x1="72644" y1="9561" x2="86437" y2="16279"/>
                        <a14:foregroundMark x1="86437" y1="16279" x2="98621" y2="51421"/>
                        <a14:foregroundMark x1="98621" y1="51421" x2="94253" y2="98191"/>
                        <a14:foregroundMark x1="94253" y1="98191" x2="42529" y2="93798"/>
                        <a14:foregroundMark x1="42529" y1="93798" x2="25517" y2="86822"/>
                        <a14:foregroundMark x1="25517" y1="86822" x2="19770" y2="69509"/>
                        <a14:foregroundMark x1="19770" y1="69509" x2="22299" y2="57881"/>
                        <a14:foregroundMark x1="22299" y1="57881" x2="24138" y2="54780"/>
                        <a14:foregroundMark x1="7356" y1="56331" x2="9425" y2="70543"/>
                        <a14:foregroundMark x1="9425" y1="70543" x2="20460" y2="92506"/>
                        <a14:foregroundMark x1="20460" y1="92506" x2="38621" y2="94574"/>
                        <a14:foregroundMark x1="38621" y1="94574" x2="48966" y2="91990"/>
                        <a14:foregroundMark x1="48966" y1="91990" x2="50115" y2="91214"/>
                        <a14:foregroundMark x1="89195" y1="29199" x2="95632" y2="73385"/>
                        <a14:foregroundMark x1="95632" y1="73385" x2="87586" y2="97158"/>
                        <a14:foregroundMark x1="87586" y1="97158" x2="74483" y2="93798"/>
                        <a14:foregroundMark x1="74483" y1="93798" x2="70115" y2="81912"/>
                        <a14:foregroundMark x1="70115" y1="81912" x2="70115" y2="81912"/>
                        <a14:foregroundMark x1="86207" y1="17054" x2="51954" y2="50646"/>
                        <a14:foregroundMark x1="51954" y1="50646" x2="39770" y2="89147"/>
                        <a14:foregroundMark x1="39770" y1="89147" x2="82529" y2="91731"/>
                        <a14:foregroundMark x1="82529" y1="91731" x2="97241" y2="75452"/>
                        <a14:foregroundMark x1="97241" y1="75452" x2="82989" y2="24031"/>
                        <a14:foregroundMark x1="81149" y1="11628" x2="69655" y2="10078"/>
                        <a14:foregroundMark x1="69655" y1="10078" x2="80920" y2="27907"/>
                        <a14:foregroundMark x1="80920" y1="27907" x2="84828" y2="12920"/>
                        <a14:foregroundMark x1="84828" y1="12920" x2="78391" y2="3618"/>
                        <a14:foregroundMark x1="78391" y1="3618" x2="77931" y2="3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280" y="1180427"/>
            <a:ext cx="4557713" cy="4054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8D63B-005F-46C3-8C16-0930C915C27F}"/>
              </a:ext>
            </a:extLst>
          </p:cNvPr>
          <p:cNvSpPr txBox="1"/>
          <p:nvPr/>
        </p:nvSpPr>
        <p:spPr>
          <a:xfrm>
            <a:off x="215927" y="163799"/>
            <a:ext cx="1069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9222-D83F-4C83-904B-C07D5AF31C8C}"/>
              </a:ext>
            </a:extLst>
          </p:cNvPr>
          <p:cNvCxnSpPr>
            <a:cxnSpLocks/>
          </p:cNvCxnSpPr>
          <p:nvPr/>
        </p:nvCxnSpPr>
        <p:spPr>
          <a:xfrm>
            <a:off x="827896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29032C-64AB-4CFD-B87E-BA867176F150}"/>
              </a:ext>
            </a:extLst>
          </p:cNvPr>
          <p:cNvCxnSpPr>
            <a:cxnSpLocks/>
          </p:cNvCxnSpPr>
          <p:nvPr/>
        </p:nvCxnSpPr>
        <p:spPr>
          <a:xfrm>
            <a:off x="4638097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36977" y="2991394"/>
            <a:ext cx="5156154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827896" y="3383280"/>
            <a:ext cx="948653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4214254" y="4415247"/>
            <a:ext cx="2878877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827896" y="4901640"/>
            <a:ext cx="2437818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804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004" y="2397388"/>
            <a:ext cx="1039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7DB98-A35B-484D-8855-0ECA0BC56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74" y="2331662"/>
            <a:ext cx="75718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5433"/>
      </p:ext>
    </p:extLst>
  </p:cSld>
  <p:clrMapOvr>
    <a:masterClrMapping/>
  </p:clrMapOvr>
  <p:transition spd="med" advClick="0" advTm="4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76DDC-3530-4766-95A0-7E63B0995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" y="185737"/>
            <a:ext cx="1063752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163830" y="601980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3D925-D318-4709-A3FA-1A52D23D1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" y="495300"/>
            <a:ext cx="1186434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297180" y="5966126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8D083-1DA6-4319-A130-70891D021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" y="526446"/>
            <a:ext cx="11146749" cy="63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>
            <a:off x="2512108" y="1356216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>
            <a:off x="1035405" y="2251209"/>
            <a:ext cx="6446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211173"/>
            <a:chOff x="1330899" y="1678703"/>
            <a:chExt cx="4506713" cy="1211173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18766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328238"/>
            <a:chOff x="1330899" y="1678703"/>
            <a:chExt cx="4506713" cy="1328238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328238"/>
              <a:chOff x="2972472" y="1362075"/>
              <a:chExt cx="5830217" cy="1718307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718307"/>
                <a:chOff x="2105026" y="333375"/>
                <a:chExt cx="1958975" cy="2891609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797695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832617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4"/>
                  <a:ext cx="885825" cy="92152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7"/>
                  <a:ext cx="996950" cy="956447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34E3E7A-8474-4258-A1D7-5BC192468C85}"/>
              </a:ext>
            </a:extLst>
          </p:cNvPr>
          <p:cNvCxnSpPr>
            <a:cxnSpLocks/>
          </p:cNvCxnSpPr>
          <p:nvPr/>
        </p:nvCxnSpPr>
        <p:spPr>
          <a:xfrm>
            <a:off x="8832473" y="1225724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14269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C33005-2AB5-4BEE-B451-DF3AD57DCF6A}"/>
              </a:ext>
            </a:extLst>
          </p:cNvPr>
          <p:cNvCxnSpPr>
            <a:cxnSpLocks/>
          </p:cNvCxnSpPr>
          <p:nvPr/>
        </p:nvCxnSpPr>
        <p:spPr>
          <a:xfrm>
            <a:off x="7369192" y="1535690"/>
            <a:ext cx="1472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43ED89E-CDCE-47AE-88DE-EA3C42A56ADD}"/>
              </a:ext>
            </a:extLst>
          </p:cNvPr>
          <p:cNvCxnSpPr>
            <a:cxnSpLocks/>
          </p:cNvCxnSpPr>
          <p:nvPr/>
        </p:nvCxnSpPr>
        <p:spPr>
          <a:xfrm>
            <a:off x="8985137" y="1535690"/>
            <a:ext cx="12170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D0C0C-6E04-4C27-8A0A-DC829F03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2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A100-134F-4822-B193-24564B3F8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6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328238"/>
            <a:chOff x="1330899" y="1678703"/>
            <a:chExt cx="4506713" cy="1328238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328238"/>
              <a:chOff x="2972472" y="1362075"/>
              <a:chExt cx="5830217" cy="1718307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718307"/>
                <a:chOff x="2105026" y="333375"/>
                <a:chExt cx="1958975" cy="2891609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797695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832617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4"/>
                  <a:ext cx="885825" cy="92152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7"/>
                  <a:ext cx="996950" cy="956447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34E3E7A-8474-4258-A1D7-5BC192468C85}"/>
              </a:ext>
            </a:extLst>
          </p:cNvPr>
          <p:cNvCxnSpPr>
            <a:cxnSpLocks/>
          </p:cNvCxnSpPr>
          <p:nvPr/>
        </p:nvCxnSpPr>
        <p:spPr>
          <a:xfrm>
            <a:off x="8832473" y="1225724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21643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C33005-2AB5-4BEE-B451-DF3AD57DCF6A}"/>
              </a:ext>
            </a:extLst>
          </p:cNvPr>
          <p:cNvCxnSpPr>
            <a:cxnSpLocks/>
          </p:cNvCxnSpPr>
          <p:nvPr/>
        </p:nvCxnSpPr>
        <p:spPr>
          <a:xfrm>
            <a:off x="7369192" y="1535690"/>
            <a:ext cx="1472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43ED89E-CDCE-47AE-88DE-EA3C42A56ADD}"/>
              </a:ext>
            </a:extLst>
          </p:cNvPr>
          <p:cNvCxnSpPr>
            <a:cxnSpLocks/>
          </p:cNvCxnSpPr>
          <p:nvPr/>
        </p:nvCxnSpPr>
        <p:spPr>
          <a:xfrm>
            <a:off x="8985137" y="1535690"/>
            <a:ext cx="12170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91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18E46-9488-42C7-9370-348F67B6C2F3}"/>
              </a:ext>
            </a:extLst>
          </p:cNvPr>
          <p:cNvSpPr txBox="1"/>
          <p:nvPr/>
        </p:nvSpPr>
        <p:spPr>
          <a:xfrm>
            <a:off x="277074" y="1136073"/>
            <a:ext cx="2880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675E9-D428-4E56-B9F6-2C125B7B3879}"/>
              </a:ext>
            </a:extLst>
          </p:cNvPr>
          <p:cNvSpPr/>
          <p:nvPr/>
        </p:nvSpPr>
        <p:spPr>
          <a:xfrm>
            <a:off x="3447118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CFB04-0377-4365-8655-85D8A8C11142}"/>
              </a:ext>
            </a:extLst>
          </p:cNvPr>
          <p:cNvSpPr txBox="1"/>
          <p:nvPr/>
        </p:nvSpPr>
        <p:spPr>
          <a:xfrm>
            <a:off x="4017819" y="1136073"/>
            <a:ext cx="142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A63AA-E872-462C-8469-313A2CA765C0}"/>
              </a:ext>
            </a:extLst>
          </p:cNvPr>
          <p:cNvSpPr/>
          <p:nvPr/>
        </p:nvSpPr>
        <p:spPr>
          <a:xfrm>
            <a:off x="6262254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95534-6ECA-40A0-82B8-5A54FB580B88}"/>
              </a:ext>
            </a:extLst>
          </p:cNvPr>
          <p:cNvSpPr/>
          <p:nvPr/>
        </p:nvSpPr>
        <p:spPr>
          <a:xfrm>
            <a:off x="8967620" y="1136073"/>
            <a:ext cx="1921763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D1A-5A48-420F-9D80-041489506A76}"/>
              </a:ext>
            </a:extLst>
          </p:cNvPr>
          <p:cNvSpPr txBox="1"/>
          <p:nvPr/>
        </p:nvSpPr>
        <p:spPr>
          <a:xfrm>
            <a:off x="6400793" y="1136073"/>
            <a:ext cx="173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D0702-D0A4-42FC-8A09-4732228DDAC2}"/>
              </a:ext>
            </a:extLst>
          </p:cNvPr>
          <p:cNvSpPr txBox="1"/>
          <p:nvPr/>
        </p:nvSpPr>
        <p:spPr>
          <a:xfrm>
            <a:off x="9461023" y="1146730"/>
            <a:ext cx="169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527421-71E2-42BD-9FA0-3CA987997E7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264727" y="1520793"/>
            <a:ext cx="9975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1936C-BBDE-4C02-88EA-837EAE437CE2}"/>
              </a:ext>
            </a:extLst>
          </p:cNvPr>
          <p:cNvCxnSpPr>
            <a:cxnSpLocks/>
          </p:cNvCxnSpPr>
          <p:nvPr/>
        </p:nvCxnSpPr>
        <p:spPr>
          <a:xfrm>
            <a:off x="8071341" y="1490016"/>
            <a:ext cx="9112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7F53FB-79DB-400B-87F9-C9D033593B36}"/>
              </a:ext>
            </a:extLst>
          </p:cNvPr>
          <p:cNvSpPr txBox="1"/>
          <p:nvPr/>
        </p:nvSpPr>
        <p:spPr>
          <a:xfrm>
            <a:off x="277073" y="2659559"/>
            <a:ext cx="291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9AB3D-A91F-4065-9A89-72E0C219A1F0}"/>
              </a:ext>
            </a:extLst>
          </p:cNvPr>
          <p:cNvSpPr/>
          <p:nvPr/>
        </p:nvSpPr>
        <p:spPr>
          <a:xfrm>
            <a:off x="3447118" y="2668360"/>
            <a:ext cx="1817610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D0AFC-0385-42B9-B547-0ACF299B93DC}"/>
              </a:ext>
            </a:extLst>
          </p:cNvPr>
          <p:cNvSpPr txBox="1"/>
          <p:nvPr/>
        </p:nvSpPr>
        <p:spPr>
          <a:xfrm>
            <a:off x="3479349" y="2690336"/>
            <a:ext cx="178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64C8DD-4F19-4DF1-B7EC-6BEB939785F0}"/>
              </a:ext>
            </a:extLst>
          </p:cNvPr>
          <p:cNvSpPr/>
          <p:nvPr/>
        </p:nvSpPr>
        <p:spPr>
          <a:xfrm>
            <a:off x="6315277" y="2659560"/>
            <a:ext cx="1817610" cy="7782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8722D7-8FD8-455E-942C-0F5AF0085810}"/>
              </a:ext>
            </a:extLst>
          </p:cNvPr>
          <p:cNvSpPr/>
          <p:nvPr/>
        </p:nvSpPr>
        <p:spPr>
          <a:xfrm>
            <a:off x="8976939" y="2697558"/>
            <a:ext cx="2598086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C6DAB9-77B9-4D43-9923-52E6480D52E5}"/>
              </a:ext>
            </a:extLst>
          </p:cNvPr>
          <p:cNvSpPr txBox="1"/>
          <p:nvPr/>
        </p:nvSpPr>
        <p:spPr>
          <a:xfrm>
            <a:off x="6651193" y="2646414"/>
            <a:ext cx="181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F42914-87CA-4465-AA47-25E3E3EB9317}"/>
              </a:ext>
            </a:extLst>
          </p:cNvPr>
          <p:cNvSpPr txBox="1"/>
          <p:nvPr/>
        </p:nvSpPr>
        <p:spPr>
          <a:xfrm>
            <a:off x="9149159" y="2690336"/>
            <a:ext cx="253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EE348C-1314-4477-962F-2268C2E46A58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5262058" y="3044279"/>
            <a:ext cx="1053219" cy="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139866-D6F9-4E43-81F6-39357207DBB1}"/>
              </a:ext>
            </a:extLst>
          </p:cNvPr>
          <p:cNvCxnSpPr>
            <a:cxnSpLocks/>
          </p:cNvCxnSpPr>
          <p:nvPr/>
        </p:nvCxnSpPr>
        <p:spPr>
          <a:xfrm>
            <a:off x="8152332" y="3057509"/>
            <a:ext cx="8152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5B2872D8-1185-46B6-A1B0-5882C504F780}"/>
              </a:ext>
            </a:extLst>
          </p:cNvPr>
          <p:cNvSpPr/>
          <p:nvPr/>
        </p:nvSpPr>
        <p:spPr>
          <a:xfrm>
            <a:off x="2551289" y="3909282"/>
            <a:ext cx="6425650" cy="2359377"/>
          </a:xfrm>
          <a:prstGeom prst="cloudCallout">
            <a:avLst>
              <a:gd name="adj1" fmla="val 55503"/>
              <a:gd name="adj2" fmla="val 37190"/>
            </a:avLst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3" grpId="0"/>
      <p:bldP spid="15" grpId="0" animBg="1"/>
      <p:bldP spid="16" grpId="0"/>
      <p:bldP spid="18" grpId="0" animBg="1"/>
      <p:bldP spid="22" grpId="0" animBg="1"/>
      <p:bldP spid="27" grpId="0"/>
      <p:bldP spid="2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358</Words>
  <Application>Microsoft Office PowerPoint</Application>
  <PresentationFormat>Widescreen</PresentationFormat>
  <Paragraphs>64</Paragraphs>
  <Slides>23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微软雅黑</vt:lpstr>
      <vt:lpstr>SimSun</vt:lpstr>
      <vt:lpstr>SimSun</vt:lpstr>
      <vt:lpstr>Arial</vt:lpstr>
      <vt:lpstr>Calibri</vt:lpstr>
      <vt:lpstr>Calibri Light</vt:lpstr>
      <vt:lpstr>等线</vt:lpstr>
      <vt:lpstr>等线 Light</vt:lpstr>
      <vt:lpstr>Georgia</vt:lpstr>
      <vt:lpstr>Times</vt:lpstr>
      <vt:lpstr>Times New Roman</vt:lpstr>
      <vt:lpstr>UTM Cookies</vt:lpstr>
      <vt:lpstr>Verdana</vt:lpstr>
      <vt:lpstr>字魂36号-正文宋楷</vt:lpstr>
      <vt:lpstr>汉仪跳跳体简</vt:lpstr>
      <vt:lpstr>Office 主题​​</vt:lpstr>
      <vt:lpstr>2_Office Theme</vt:lpstr>
      <vt:lpstr>17_Office Theme</vt:lpstr>
      <vt:lpstr>Cute Sticker by Slidesgo</vt:lpstr>
      <vt:lpstr>9_Office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48</cp:revision>
  <dcterms:created xsi:type="dcterms:W3CDTF">2021-06-19T03:09:12Z</dcterms:created>
  <dcterms:modified xsi:type="dcterms:W3CDTF">2025-03-16T13:15:37Z</dcterms:modified>
</cp:coreProperties>
</file>