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57" r:id="rId3"/>
    <p:sldId id="265" r:id="rId4"/>
    <p:sldId id="266" r:id="rId5"/>
    <p:sldId id="267" r:id="rId6"/>
    <p:sldId id="258" r:id="rId7"/>
    <p:sldId id="268" r:id="rId8"/>
    <p:sldId id="269" r:id="rId9"/>
    <p:sldId id="270" r:id="rId10"/>
    <p:sldId id="259" r:id="rId11"/>
    <p:sldId id="260" r:id="rId12"/>
    <p:sldId id="277" r:id="rId13"/>
    <p:sldId id="261" r:id="rId14"/>
    <p:sldId id="278" r:id="rId15"/>
    <p:sldId id="262" r:id="rId16"/>
    <p:sldId id="279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210E-7441-4513-8057-69D8D8DB195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3933-7F43-4A45-BB88-D242D194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933-7F43-4A45-BB88-D242D1941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52986"/>
            <a:ext cx="6495193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1"/>
            <a:ext cx="3246367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613143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5130786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5960619"/>
            <a:ext cx="294370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3125452"/>
            <a:ext cx="29436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6159074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11557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6510013" y="848207"/>
            <a:ext cx="316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24" y="1478407"/>
            <a:ext cx="4572236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166891" y="1482255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165234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5209340" y="546338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357654" y="4295306"/>
            <a:ext cx="255658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2785821" y="103878"/>
            <a:ext cx="438244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776587" y="6024117"/>
            <a:ext cx="201771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24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193184" y="211820"/>
            <a:ext cx="876801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12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193184" y="211820"/>
            <a:ext cx="876801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7238653" y="6415315"/>
            <a:ext cx="1203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05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80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219200" y="152400"/>
            <a:ext cx="11201400" cy="157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bg2"/>
                </a:solidFill>
                <a:latin typeface="Georgia" panose="02040502050405020303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bg2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Georgia" panose="02040502050405020303" pitchFamily="18" charset="0"/>
                <a:cs typeface="Times New Roman" pitchFamily="18" charset="0"/>
              </a:rPr>
              <a:t>đức</a:t>
            </a:r>
            <a:endParaRPr lang="en-US" sz="2800" dirty="0" smtClean="0">
              <a:solidFill>
                <a:schemeClr val="bg2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 2)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613798" y="1984224"/>
            <a:ext cx="997787" cy="13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195566" y="1984224"/>
            <a:ext cx="1047084" cy="13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98872" y="435862"/>
            <a:ext cx="2112713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9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124200" y="990600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thể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hiện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yêu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3593801"/>
            <a:ext cx="3486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A4934"/>
                </a:solidFill>
              </a:rPr>
              <a:t>Vứt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rác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bừa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bãi</a:t>
            </a:r>
            <a:endParaRPr lang="en-US" sz="3200" dirty="0">
              <a:solidFill>
                <a:srgbClr val="7A493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A4934"/>
                </a:solidFill>
              </a:rPr>
              <a:t>Hái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hoa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ven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đường</a:t>
            </a:r>
            <a:endParaRPr lang="en-US" sz="3200" dirty="0">
              <a:solidFill>
                <a:srgbClr val="7A493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err="1">
                <a:solidFill>
                  <a:srgbClr val="7A4934"/>
                </a:solidFill>
              </a:rPr>
              <a:t>Vẽ</a:t>
            </a:r>
            <a:r>
              <a:rPr lang="en-US" sz="3200">
                <a:solidFill>
                  <a:srgbClr val="7A4934"/>
                </a:solidFill>
              </a:rPr>
              <a:t> </a:t>
            </a:r>
            <a:r>
              <a:rPr lang="en-US" sz="3200" smtClean="0">
                <a:solidFill>
                  <a:srgbClr val="7A4934"/>
                </a:solidFill>
              </a:rPr>
              <a:t>lên tường</a:t>
            </a:r>
            <a:endParaRPr lang="en-US" sz="3200" dirty="0">
              <a:solidFill>
                <a:srgbClr val="7A49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8" y="3593801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A4934"/>
                </a:solidFill>
              </a:rPr>
              <a:t>Phát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huy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truyền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thống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quê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hương</a:t>
            </a:r>
            <a:endParaRPr lang="en-US" sz="3200" dirty="0">
              <a:solidFill>
                <a:srgbClr val="7A493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A4934"/>
                </a:solidFill>
              </a:rPr>
              <a:t>Chăm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sóc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cây</a:t>
            </a:r>
            <a:r>
              <a:rPr lang="en-US" sz="3200" dirty="0">
                <a:solidFill>
                  <a:srgbClr val="7A4934"/>
                </a:solidFill>
              </a:rPr>
              <a:t>, </a:t>
            </a:r>
            <a:r>
              <a:rPr lang="en-US" sz="3200" dirty="0" err="1">
                <a:solidFill>
                  <a:srgbClr val="7A4934"/>
                </a:solidFill>
              </a:rPr>
              <a:t>hoa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ven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err="1">
                <a:solidFill>
                  <a:srgbClr val="7A4934"/>
                </a:solidFill>
              </a:rPr>
              <a:t>đường</a:t>
            </a:r>
            <a:r>
              <a:rPr lang="en-US" sz="3200">
                <a:solidFill>
                  <a:srgbClr val="7A4934"/>
                </a:solidFill>
              </a:rPr>
              <a:t> </a:t>
            </a:r>
            <a:r>
              <a:rPr lang="en-US" sz="3200" smtClean="0">
                <a:solidFill>
                  <a:srgbClr val="7A4934"/>
                </a:solidFill>
              </a:rPr>
              <a:t>làng</a:t>
            </a:r>
            <a:endParaRPr lang="en-US" sz="3200" dirty="0">
              <a:solidFill>
                <a:srgbClr val="7A4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  <p:bldP spid="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  <p:bldP spid="9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82638" y="472280"/>
            <a:ext cx="5770571" cy="954107"/>
            <a:chOff x="569825" y="2199885"/>
            <a:chExt cx="7694095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UTM Cookies"/>
                </a:rPr>
                <a:t>2</a:t>
              </a:r>
              <a:endParaRPr lang="vi-VN" sz="3200" dirty="0">
                <a:solidFill>
                  <a:srgbClr val="FFFFFF"/>
                </a:solidFill>
                <a:latin typeface="UTM Cookie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167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6" y="2548519"/>
            <a:ext cx="6213161" cy="358955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255986" y="42436"/>
            <a:ext cx="2112713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9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69766" y="1357666"/>
            <a:ext cx="6802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A4934"/>
                </a:solidFill>
              </a:rPr>
              <a:t>1. </a:t>
            </a:r>
            <a:r>
              <a:rPr lang="en-US" sz="3200" dirty="0" err="1">
                <a:solidFill>
                  <a:srgbClr val="7A4934"/>
                </a:solidFill>
              </a:rPr>
              <a:t>Quê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em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tổ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chức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quyên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góp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ủng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hộ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những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người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gặp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khó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khăn</a:t>
            </a:r>
            <a:r>
              <a:rPr lang="en-US" sz="3200" dirty="0">
                <a:solidFill>
                  <a:srgbClr val="7A4934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39" y="2773638"/>
            <a:ext cx="2786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Tham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gia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tích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cực</a:t>
            </a:r>
            <a:endParaRPr lang="en-US" sz="3200" dirty="0">
              <a:solidFill>
                <a:srgbClr val="EA4F46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Tuyên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truyền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đến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mọi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người</a:t>
            </a:r>
            <a:endParaRPr lang="en-US" sz="3200" dirty="0">
              <a:solidFill>
                <a:srgbClr val="EA4F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114800" cy="273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856707" cy="273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07" y="3200400"/>
            <a:ext cx="3810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5362" y="511107"/>
            <a:ext cx="5859608" cy="958318"/>
            <a:chOff x="569825" y="2213113"/>
            <a:chExt cx="7812811" cy="9583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UTM Cookies"/>
                </a:rPr>
                <a:t>2</a:t>
              </a:r>
              <a:endParaRPr lang="vi-VN" sz="3200" dirty="0">
                <a:solidFill>
                  <a:srgbClr val="FFFFFF"/>
                </a:solidFill>
                <a:latin typeface="UTM Cookie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214676" y="2217324"/>
              <a:ext cx="7167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255985" y="283462"/>
            <a:ext cx="2112713" cy="1288726"/>
            <a:chOff x="500062" y="2851475"/>
            <a:chExt cx="2816950" cy="12887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9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0" y="2434887"/>
            <a:ext cx="4652747" cy="3953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9766" y="1357666"/>
            <a:ext cx="6802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A4934"/>
                </a:solidFill>
              </a:rPr>
              <a:t>2. </a:t>
            </a:r>
            <a:r>
              <a:rPr lang="en-US" sz="3200" dirty="0" err="1">
                <a:solidFill>
                  <a:srgbClr val="7A4934"/>
                </a:solidFill>
              </a:rPr>
              <a:t>Xóm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em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tổ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chức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trồng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hoa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hai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bên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đường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làng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đúng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ngày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các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bạn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đến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chơi</a:t>
            </a:r>
            <a:r>
              <a:rPr lang="en-US" sz="3200" dirty="0">
                <a:solidFill>
                  <a:srgbClr val="7A4934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1685" y="2773638"/>
            <a:ext cx="4375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Hẹn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các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bạn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hôm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khác</a:t>
            </a:r>
            <a:endParaRPr lang="en-US" sz="3200" dirty="0">
              <a:solidFill>
                <a:srgbClr val="EA4F46">
                  <a:lumMod val="75000"/>
                </a:srgbClr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Rủ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các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bạn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cùng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tham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gia</a:t>
            </a:r>
            <a:endParaRPr lang="en-US" sz="3200" dirty="0">
              <a:solidFill>
                <a:srgbClr val="EA4F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343400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3" y="304801"/>
            <a:ext cx="419541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49487"/>
            <a:ext cx="4497580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0082" y="618081"/>
            <a:ext cx="5770571" cy="954107"/>
            <a:chOff x="569825" y="2199885"/>
            <a:chExt cx="7694095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UTM Cookies"/>
                </a:rPr>
                <a:t>2</a:t>
              </a:r>
              <a:endParaRPr lang="vi-VN" sz="3200" dirty="0">
                <a:solidFill>
                  <a:srgbClr val="FFFFFF"/>
                </a:solidFill>
                <a:latin typeface="UTM Cookie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167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các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huống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255985" y="283462"/>
            <a:ext cx="2112713" cy="1288726"/>
            <a:chOff x="500062" y="2851475"/>
            <a:chExt cx="2816950" cy="12887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9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68697" y="1357666"/>
            <a:ext cx="652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A4934"/>
                </a:solidFill>
              </a:rPr>
              <a:t>3. </a:t>
            </a:r>
            <a:r>
              <a:rPr lang="en-US" sz="3200" dirty="0" err="1">
                <a:solidFill>
                  <a:srgbClr val="7A4934"/>
                </a:solidFill>
              </a:rPr>
              <a:t>Lớp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em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tổ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chức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tới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thăm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bà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mẹ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Việt</a:t>
            </a:r>
            <a:r>
              <a:rPr lang="en-US" sz="3200" dirty="0">
                <a:solidFill>
                  <a:srgbClr val="7A4934"/>
                </a:solidFill>
              </a:rPr>
              <a:t> Nam </a:t>
            </a:r>
            <a:r>
              <a:rPr lang="en-US" sz="3200" dirty="0" err="1">
                <a:solidFill>
                  <a:srgbClr val="7A4934"/>
                </a:solidFill>
              </a:rPr>
              <a:t>anh</a:t>
            </a:r>
            <a:r>
              <a:rPr lang="en-US" sz="3200" dirty="0">
                <a:solidFill>
                  <a:srgbClr val="7A4934"/>
                </a:solidFill>
              </a:rPr>
              <a:t> </a:t>
            </a:r>
            <a:r>
              <a:rPr lang="en-US" sz="3200" dirty="0" err="1">
                <a:solidFill>
                  <a:srgbClr val="7A4934"/>
                </a:solidFill>
              </a:rPr>
              <a:t>hùng</a:t>
            </a:r>
            <a:r>
              <a:rPr lang="en-US" sz="3200" dirty="0">
                <a:solidFill>
                  <a:srgbClr val="7A4934"/>
                </a:solidFill>
              </a:rPr>
              <a:t>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" y="2434884"/>
            <a:ext cx="3779571" cy="3591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8810" y="2926038"/>
            <a:ext cx="437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Hăng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hái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đi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cùng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và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biếu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những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món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quà</a:t>
            </a:r>
            <a:r>
              <a:rPr lang="en-US" sz="3200" dirty="0">
                <a:solidFill>
                  <a:srgbClr val="EA4F46">
                    <a:lumMod val="75000"/>
                  </a:srgbClr>
                </a:solidFill>
              </a:rPr>
              <a:t> </a:t>
            </a:r>
            <a:r>
              <a:rPr lang="en-US" sz="3200" dirty="0" err="1">
                <a:solidFill>
                  <a:srgbClr val="EA4F46">
                    <a:lumMod val="75000"/>
                  </a:srgbClr>
                </a:solidFill>
              </a:rPr>
              <a:t>nhỏ</a:t>
            </a:r>
            <a:endParaRPr lang="en-US" sz="3200" dirty="0">
              <a:solidFill>
                <a:srgbClr val="EA4F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724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09" y="3581400"/>
            <a:ext cx="4953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37739" y="680072"/>
            <a:ext cx="556728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latin typeface="UTM Cookies"/>
                </a:rPr>
                <a:t>3</a:t>
              </a:r>
              <a:endParaRPr lang="vi-VN" sz="3200" dirty="0">
                <a:solidFill>
                  <a:srgbClr val="FFFFFF"/>
                </a:solidFill>
                <a:latin typeface="UTM Cookie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3494" y="1387708"/>
            <a:ext cx="8290672" cy="4608144"/>
            <a:chOff x="1234473" y="1802664"/>
            <a:chExt cx="10163384" cy="3986669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" b="1922"/>
            <a:stretch/>
          </p:blipFill>
          <p:spPr>
            <a:xfrm>
              <a:off x="1234473" y="1845260"/>
              <a:ext cx="10163384" cy="394407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34473" y="1802664"/>
              <a:ext cx="4973638" cy="4661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D538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65522" y="220418"/>
            <a:ext cx="2112713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9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4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232041" y="254280"/>
            <a:ext cx="3730359" cy="1274454"/>
            <a:chOff x="479771" y="4186500"/>
            <a:chExt cx="3469518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50" y="4550361"/>
              <a:ext cx="2800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FFFF"/>
                  </a:solidFill>
                  <a:latin typeface="UTM Cookies"/>
                </a:rPr>
                <a:t>VẬN DỤNG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800" y="2057400"/>
            <a:ext cx="7772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Chia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sẻ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với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các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bạn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những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việc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em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đã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và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sẽ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làm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để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thể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hiện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tình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yêu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quê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hương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.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Em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cùng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các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bạn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thực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hiện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những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việc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làm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thể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hiện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tình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yêu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đối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với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quê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hương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(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dọn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vệ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sinh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chăm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sóc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cây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,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giúp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đỡ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gia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đình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người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có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công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ở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quê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 </a:t>
            </a:r>
            <a:r>
              <a:rPr lang="en-US" sz="2800" dirty="0" err="1">
                <a:solidFill>
                  <a:srgbClr val="A2CF9D">
                    <a:lumMod val="50000"/>
                  </a:srgbClr>
                </a:solidFill>
              </a:rPr>
              <a:t>hương</a:t>
            </a:r>
            <a:r>
              <a:rPr lang="en-US" sz="2800" dirty="0">
                <a:solidFill>
                  <a:srgbClr val="A2CF9D">
                    <a:lumMod val="5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3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98872" y="435862"/>
            <a:ext cx="2772217" cy="1288726"/>
            <a:chOff x="500062" y="2851475"/>
            <a:chExt cx="3696289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2958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35086" y="552019"/>
            <a:ext cx="5714025" cy="1384995"/>
            <a:chOff x="569825" y="2199885"/>
            <a:chExt cx="7618699" cy="13849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FFFFFF"/>
                  </a:solidFill>
                  <a:latin typeface="UTM Cookie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291618" y="2199885"/>
              <a:ext cx="6896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hiện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yêu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3" y="1845260"/>
            <a:ext cx="7824073" cy="3762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88159" y="5607477"/>
            <a:ext cx="193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A4934"/>
                </a:solidFill>
              </a:rPr>
              <a:t>Vứt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rác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bừa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bãi</a:t>
            </a:r>
            <a:endParaRPr lang="en-US" sz="2400" dirty="0">
              <a:solidFill>
                <a:srgbClr val="7A4934"/>
              </a:solidFill>
            </a:endParaRPr>
          </a:p>
        </p:txBody>
      </p:sp>
      <p:pic>
        <p:nvPicPr>
          <p:cNvPr id="1026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86212" y="3983820"/>
            <a:ext cx="1289287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99184"/>
            <a:ext cx="4229100" cy="323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1" y="3399184"/>
            <a:ext cx="4074042" cy="3236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2" y="390525"/>
            <a:ext cx="4040912" cy="289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90525"/>
            <a:ext cx="4232413" cy="289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3352800" y="2794552"/>
            <a:ext cx="2362200" cy="99060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2"/>
                </a:solidFill>
              </a:rPr>
              <a:t>Tác hại: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100652" y="334990"/>
            <a:ext cx="2772217" cy="1288726"/>
            <a:chOff x="-30898" y="2750603"/>
            <a:chExt cx="3696289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0898" y="2750603"/>
              <a:ext cx="3696289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676050" y="3348346"/>
              <a:ext cx="29585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4200" y="460265"/>
            <a:ext cx="5567281" cy="1384995"/>
            <a:chOff x="569825" y="2199885"/>
            <a:chExt cx="7423041" cy="13849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FFFFFF"/>
                  </a:solidFill>
                  <a:latin typeface="UTM Cookie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hiện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yêu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3" y="1845260"/>
            <a:ext cx="7824073" cy="3762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88159" y="5607477"/>
            <a:ext cx="193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A4934"/>
                </a:solidFill>
              </a:rPr>
              <a:t>Vứt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rác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bừa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bãi</a:t>
            </a:r>
            <a:endParaRPr lang="en-US" sz="2400" dirty="0">
              <a:solidFill>
                <a:srgbClr val="7A493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4216" y="5607477"/>
            <a:ext cx="115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A4934"/>
                </a:solidFill>
              </a:rPr>
              <a:t>Hái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hoa</a:t>
            </a:r>
            <a:endParaRPr lang="en-US" sz="2400" dirty="0">
              <a:solidFill>
                <a:srgbClr val="7A4934"/>
              </a:solidFill>
            </a:endParaRPr>
          </a:p>
        </p:txBody>
      </p:sp>
      <p:pic>
        <p:nvPicPr>
          <p:cNvPr id="1026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86212" y="3983820"/>
            <a:ext cx="1289287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542899" y="3983820"/>
            <a:ext cx="1289287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57314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91" y="3352800"/>
            <a:ext cx="5067300" cy="3191966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5638801" y="990600"/>
            <a:ext cx="1371600" cy="838200"/>
          </a:xfrm>
          <a:prstGeom prst="borderCallout1">
            <a:avLst>
              <a:gd name="adj1" fmla="val 48394"/>
              <a:gd name="adj2" fmla="val 1117"/>
              <a:gd name="adj3" fmla="val 117243"/>
              <a:gd name="adj4" fmla="val -629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2"/>
                </a:solidFill>
              </a:rPr>
              <a:t>Hình 1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752600" y="4800600"/>
            <a:ext cx="2134171" cy="7620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Hình 2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14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212398" y="464568"/>
            <a:ext cx="2530802" cy="1288726"/>
            <a:chOff x="500062" y="2851475"/>
            <a:chExt cx="3010062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227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54964" y="466891"/>
            <a:ext cx="5567281" cy="1384995"/>
            <a:chOff x="569825" y="2199885"/>
            <a:chExt cx="7423041" cy="13849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FFFFFF"/>
                  </a:solidFill>
                  <a:latin typeface="UTM Cookie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hiện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yêu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>
          <a:xfrm>
            <a:off x="348074" y="1845260"/>
            <a:ext cx="8403570" cy="369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113" y="5607477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A4934"/>
                </a:solidFill>
              </a:rPr>
              <a:t>Vẽ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bậy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lên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các</a:t>
            </a:r>
            <a:r>
              <a:rPr lang="en-US" sz="2400" dirty="0">
                <a:solidFill>
                  <a:srgbClr val="7A4934"/>
                </a:solidFill>
              </a:rPr>
              <a:t> di </a:t>
            </a:r>
            <a:r>
              <a:rPr lang="en-US" sz="2400" dirty="0" err="1">
                <a:solidFill>
                  <a:srgbClr val="7A4934"/>
                </a:solidFill>
              </a:rPr>
              <a:t>tích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lịch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sử</a:t>
            </a:r>
            <a:endParaRPr lang="en-US" sz="2400" dirty="0">
              <a:solidFill>
                <a:srgbClr val="7A4934"/>
              </a:solidFill>
            </a:endParaRPr>
          </a:p>
        </p:txBody>
      </p:sp>
      <p:pic>
        <p:nvPicPr>
          <p:cNvPr id="11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86212" y="3983820"/>
            <a:ext cx="1289287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038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0817"/>
            <a:ext cx="4343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9436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9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98872" y="435862"/>
            <a:ext cx="2112713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9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7655" y="603174"/>
            <a:ext cx="5567281" cy="1384995"/>
            <a:chOff x="569825" y="2199885"/>
            <a:chExt cx="7423041" cy="13849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FFFFFF"/>
                  </a:solidFill>
                  <a:latin typeface="UTM Cookie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thể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hiện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yêu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>
          <a:xfrm>
            <a:off x="348074" y="1845260"/>
            <a:ext cx="8403570" cy="369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113" y="5607477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A4934"/>
                </a:solidFill>
              </a:rPr>
              <a:t>Vẽ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bậy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lên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các</a:t>
            </a:r>
            <a:r>
              <a:rPr lang="en-US" sz="2400" dirty="0">
                <a:solidFill>
                  <a:srgbClr val="7A4934"/>
                </a:solidFill>
              </a:rPr>
              <a:t> di </a:t>
            </a:r>
            <a:r>
              <a:rPr lang="en-US" sz="2400" dirty="0" err="1">
                <a:solidFill>
                  <a:srgbClr val="7A4934"/>
                </a:solidFill>
              </a:rPr>
              <a:t>tích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lịch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sử</a:t>
            </a:r>
            <a:endParaRPr lang="en-US" sz="2400" dirty="0">
              <a:solidFill>
                <a:srgbClr val="7A49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7105" y="5607477"/>
            <a:ext cx="373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A4934"/>
                </a:solidFill>
              </a:rPr>
              <a:t>Hát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các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bài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hát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dirty="0" err="1">
                <a:solidFill>
                  <a:srgbClr val="7A4934"/>
                </a:solidFill>
              </a:rPr>
              <a:t>về</a:t>
            </a:r>
            <a:r>
              <a:rPr lang="en-US" sz="2400" dirty="0">
                <a:solidFill>
                  <a:srgbClr val="7A4934"/>
                </a:solidFill>
              </a:rPr>
              <a:t> </a:t>
            </a:r>
            <a:r>
              <a:rPr lang="en-US" sz="2400" err="1">
                <a:solidFill>
                  <a:srgbClr val="7A4934"/>
                </a:solidFill>
              </a:rPr>
              <a:t>quê</a:t>
            </a:r>
            <a:r>
              <a:rPr lang="en-US" sz="2400">
                <a:solidFill>
                  <a:srgbClr val="7A4934"/>
                </a:solidFill>
              </a:rPr>
              <a:t> </a:t>
            </a:r>
            <a:r>
              <a:rPr lang="en-US" sz="2400" smtClean="0">
                <a:solidFill>
                  <a:srgbClr val="7A4934"/>
                </a:solidFill>
              </a:rPr>
              <a:t>hương</a:t>
            </a:r>
            <a:endParaRPr lang="en-US" sz="2400" dirty="0">
              <a:solidFill>
                <a:srgbClr val="7A4934"/>
              </a:solidFill>
            </a:endParaRPr>
          </a:p>
        </p:txBody>
      </p:sp>
      <p:pic>
        <p:nvPicPr>
          <p:cNvPr id="11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86212" y="3983820"/>
            <a:ext cx="1289287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7611141" y="3983820"/>
            <a:ext cx="1352986" cy="17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15183"/>
            <a:ext cx="5029200" cy="335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7930"/>
            <a:ext cx="4855457" cy="3010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0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335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MAIHUNG</cp:lastModifiedBy>
  <cp:revision>24</cp:revision>
  <dcterms:created xsi:type="dcterms:W3CDTF">2021-11-20T01:12:16Z</dcterms:created>
  <dcterms:modified xsi:type="dcterms:W3CDTF">2025-03-16T12:37:54Z</dcterms:modified>
</cp:coreProperties>
</file>