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84" r:id="rId3"/>
  </p:sldMasterIdLst>
  <p:notesMasterIdLst>
    <p:notesMasterId r:id="rId11"/>
  </p:notesMasterIdLst>
  <p:sldIdLst>
    <p:sldId id="549" r:id="rId4"/>
    <p:sldId id="266" r:id="rId5"/>
    <p:sldId id="268" r:id="rId6"/>
    <p:sldId id="267" r:id="rId7"/>
    <p:sldId id="269" r:id="rId8"/>
    <p:sldId id="270" r:id="rId9"/>
    <p:sldId id="47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ACF91-376C-4ED6-BEE4-DFF97DCF6ED2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6C9B-AEB6-4642-B70C-A31B663E3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65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151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5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0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6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4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5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2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18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4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8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922" y="1838167"/>
            <a:ext cx="6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Đạo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đức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9D3B5C3-5409-4E6E-A27C-822372CA9A7F}"/>
              </a:ext>
            </a:extLst>
          </p:cNvPr>
          <p:cNvSpPr txBox="1"/>
          <p:nvPr/>
        </p:nvSpPr>
        <p:spPr>
          <a:xfrm>
            <a:off x="237916" y="2667342"/>
            <a:ext cx="11718716" cy="2150263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marL="0" marR="0" lvl="0" indent="0" algn="ctr" defTabSz="6848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>
                  <a:solidFill>
                    <a:srgbClr val="00B050"/>
                  </a:solidFill>
                </a:rPr>
                <a:t>Vì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sao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1578451"/>
            <a:ext cx="11489167" cy="4355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986" y="6002823"/>
            <a:ext cx="693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chào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cô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375265"/>
            <a:ext cx="11460174" cy="4783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84281" y="378124"/>
            <a:ext cx="8342730" cy="954107"/>
            <a:chOff x="630618" y="1910631"/>
            <a:chExt cx="8342730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630618" y="1910631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6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214294" y="1910631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>
                  <a:solidFill>
                    <a:srgbClr val="00B050"/>
                  </a:solidFill>
                </a:rPr>
                <a:t>Vì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sao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8955" y="6018558"/>
            <a:ext cx="585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5975524"/>
            <a:ext cx="5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giáo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788699" y="1609024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205293" y="1469175"/>
            <a:ext cx="1101790" cy="10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513" y="2402406"/>
            <a:ext cx="5500647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hỏi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Cãi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vâng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tập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chuyện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giờ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319" y="2402405"/>
            <a:ext cx="5836168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giáo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Chú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nghe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giảng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chỉ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Quan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giúp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Lễ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162474"/>
            <a:ext cx="8177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Thể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hiện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sự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kính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trọng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với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thầy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giáo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cô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giáo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  <a:endParaRPr lang="vi-VN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5281" y="518366"/>
            <a:ext cx="8601918" cy="584775"/>
            <a:chOff x="422912" y="2093907"/>
            <a:chExt cx="8601918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422912" y="2124982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886737" y="2093907"/>
              <a:ext cx="8138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</a:rPr>
                <a:t>Em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sẽ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làm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gì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trong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các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tình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sau</a:t>
              </a:r>
              <a:r>
                <a:rPr lang="en-US" sz="3200" b="1" dirty="0">
                  <a:solidFill>
                    <a:srgbClr val="00B050"/>
                  </a:solidFill>
                </a:rPr>
                <a:t>?</a:t>
              </a:r>
              <a:endParaRPr lang="vi-VN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1" y="2774663"/>
            <a:ext cx="11287077" cy="3862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518" y="1574334"/>
            <a:ext cx="571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Cô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ốm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dậy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vẫn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chuyện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giảng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1574333"/>
            <a:ext cx="571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Lan </a:t>
            </a:r>
            <a:r>
              <a:rPr lang="en-US" sz="2400" b="1" dirty="0" err="1">
                <a:solidFill>
                  <a:srgbClr val="002060"/>
                </a:solidFill>
              </a:rPr>
              <a:t>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Gặp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thầy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Hiệu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trưởng</a:t>
            </a:r>
            <a:r>
              <a:rPr lang="en-US" sz="2400" b="1" dirty="0">
                <a:solidFill>
                  <a:srgbClr val="002060"/>
                </a:solidFill>
              </a:rPr>
              <a:t>, Lan </a:t>
            </a:r>
            <a:r>
              <a:rPr lang="en-US" sz="2400" b="1" dirty="0" err="1">
                <a:solidFill>
                  <a:srgbClr val="002060"/>
                </a:solidFill>
              </a:rPr>
              <a:t>kéo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thầy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2683508"/>
            <a:ext cx="11480138" cy="3933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051" y="346971"/>
            <a:ext cx="8681422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thiệp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b="1" dirty="0">
                <a:solidFill>
                  <a:srgbClr val="002060"/>
                </a:solidFill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sẽ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kính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trọng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thầy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giáo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giáo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257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Georgia</vt:lpstr>
      <vt:lpstr>Times New Roman</vt:lpstr>
      <vt:lpstr>UTM Cookies</vt:lpstr>
      <vt:lpstr>Cute Sticker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23</cp:revision>
  <dcterms:created xsi:type="dcterms:W3CDTF">2021-06-11T02:39:36Z</dcterms:created>
  <dcterms:modified xsi:type="dcterms:W3CDTF">2025-03-16T12:43:10Z</dcterms:modified>
</cp:coreProperties>
</file>