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76" r:id="rId5"/>
    <p:sldId id="277" r:id="rId6"/>
    <p:sldId id="286" r:id="rId7"/>
    <p:sldId id="279" r:id="rId8"/>
    <p:sldId id="264" r:id="rId9"/>
    <p:sldId id="267" r:id="rId10"/>
    <p:sldId id="283" r:id="rId11"/>
    <p:sldId id="287" r:id="rId12"/>
    <p:sldId id="280" r:id="rId13"/>
    <p:sldId id="265" r:id="rId14"/>
    <p:sldId id="270" r:id="rId15"/>
    <p:sldId id="281" r:id="rId16"/>
    <p:sldId id="275" r:id="rId17"/>
    <p:sldId id="272" r:id="rId18"/>
    <p:sldId id="285" r:id="rId19"/>
    <p:sldId id="288" r:id="rId20"/>
    <p:sldId id="28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F75E6-CF7A-40B5-8E57-520E09672CF2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1782E-2E59-4265-8AE0-0174D138A7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CD1C4-E356-47D1-8F80-18AAEFB546E0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E072D-595E-43E5-99B0-77AE62F385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EF302-4FDD-4198-AC05-D592B6D5B71E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7F38E-FD51-48A1-BD92-14C1F85382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3C8FF-DDE0-45A5-A18A-A733A726292C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AEF87-D580-4873-9311-E40E1F3072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9F3B7-5C1D-4BA7-8D8E-8207F4947DDE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E0722-2475-4C5E-816F-A09D55827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AAD6-99D7-4669-8CD1-6B45EFA53746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56C7-B717-426E-B242-499DD849FE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9931B-6FB7-45B8-94DF-0F9008873479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3F661-E0DD-4E58-9B04-86C88B84F9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BF6AB-510D-49E6-B06C-57C2167C595B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C37B2-B499-4602-87FB-95765CB018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ED195-0896-44EB-A0DA-899AA308889E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32338-3709-4214-9A40-E0C6B5CFCC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C4E8D-09E6-4AC2-A6A5-25484E68661A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E2B6C-C5A0-480F-8374-8F74BECB63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D297D-35B9-4E3D-B231-0B7D62D23925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B6BF2-6C05-4C34-8B63-F86BDDFCF7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F75E6-CF7A-40B5-8E57-520E09672CF2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1782E-2E59-4265-8AE0-0174D138A7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CD1C4-E356-47D1-8F80-18AAEFB546E0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E072D-595E-43E5-99B0-77AE62F385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EF302-4FDD-4198-AC05-D592B6D5B71E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7F38E-FD51-48A1-BD92-14C1F85382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3C8FF-DDE0-45A5-A18A-A733A726292C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AEF87-D580-4873-9311-E40E1F3072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9F3B7-5C1D-4BA7-8D8E-8207F4947DDE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E0722-2475-4C5E-816F-A09D55827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AAD6-99D7-4669-8CD1-6B45EFA53746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56C7-B717-426E-B242-499DD849FE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9931B-6FB7-45B8-94DF-0F9008873479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3F661-E0DD-4E58-9B04-86C88B84F9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BF6AB-510D-49E6-B06C-57C2167C595B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C37B2-B499-4602-87FB-95765CB018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ED195-0896-44EB-A0DA-899AA308889E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32338-3709-4214-9A40-E0C6B5CFCC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C4E8D-09E6-4AC2-A6A5-25484E68661A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E2B6C-C5A0-480F-8374-8F74BECB63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D297D-35B9-4E3D-B231-0B7D62D23925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B6BF2-6C05-4C34-8B63-F86BDDFCF7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B04EC1-5BE0-4BA1-8DA9-85DC30000315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72BD45-E3A3-449F-B707-7CBF779D2D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8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B04EC1-5BE0-4BA1-8DA9-85DC30000315}" type="datetimeFigureOut">
              <a:rPr lang="en-US"/>
              <a:pPr>
                <a:defRPr/>
              </a:pPr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72BD45-E3A3-449F-B707-7CBF779D2D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1676400"/>
            <a:ext cx="8915400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ĐẠO ĐỨC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  <a:p>
            <a:pPr algn="ctr"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42419" y="-751472"/>
            <a:ext cx="1025510" cy="2528456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487" y="1302327"/>
            <a:ext cx="88530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Na. </a:t>
            </a:r>
          </a:p>
          <a:p>
            <a:pPr algn="ctr"/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Na,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" y="-85335"/>
            <a:ext cx="2971801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6314" y="1295400"/>
            <a:ext cx="86976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Vận</a:t>
            </a: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6" y="1219200"/>
            <a:ext cx="82134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</a:p>
          <a:p>
            <a:pPr algn="ctr"/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việc làm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78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76" y="1457116"/>
            <a:ext cx="8967518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sẻ những việc em đã làm để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</a:t>
            </a:r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953000"/>
            <a:ext cx="3741281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0945" y="1524000"/>
            <a:ext cx="84720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3: Nhắc nhở bạn thực hiện những việc làm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953000"/>
            <a:ext cx="3741281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883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152400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953000"/>
            <a:ext cx="3741281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25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4" descr="Anh Dong (220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424" y="1371600"/>
            <a:ext cx="1478756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Anh Dong (220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09237" y="1022350"/>
            <a:ext cx="1477565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362200" y="2819400"/>
            <a:ext cx="47244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66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TIẾT HỌC KẾT THÚC </a:t>
            </a:r>
            <a:endParaRPr lang="en-US" sz="6600" b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7620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Khởi</a:t>
            </a:r>
            <a:r>
              <a:rPr lang="en-US" altLang="en-US" sz="5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động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0015" y="3754438"/>
            <a:ext cx="83691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7620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Khởi</a:t>
            </a:r>
            <a:r>
              <a:rPr lang="en-US" altLang="en-US" sz="5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động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0015" y="3754438"/>
            <a:ext cx="83691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60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84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Khám</a:t>
            </a: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phá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42419" y="-751472"/>
            <a:ext cx="1025510" cy="25284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066800"/>
            <a:ext cx="81672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156719" y="-865772"/>
            <a:ext cx="1025510" cy="27570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60680" y="-85334"/>
            <a:ext cx="26670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80519" y="-789572"/>
            <a:ext cx="1025510" cy="26046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9262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4800" b="1" dirty="0" smtClean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?</a:t>
            </a:r>
            <a:r>
              <a:rPr lang="en-US" sz="4800" dirty="0" smtClean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 </a:t>
            </a:r>
            <a:endParaRPr lang="en-US" sz="4800" dirty="0">
              <a:solidFill>
                <a:srgbClr val="0000FF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3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7620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Khởi</a:t>
            </a:r>
            <a:r>
              <a:rPr lang="en-US" altLang="en-US" sz="5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động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429000"/>
            <a:ext cx="9220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 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53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Luyện</a:t>
            </a: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tập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281</Words>
  <Application>Microsoft Office PowerPoint</Application>
  <PresentationFormat>On-screen Show (4:3)</PresentationFormat>
  <Paragraphs>45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HP001 TD 4H</vt:lpstr>
      <vt:lpstr>HP-089</vt:lpstr>
      <vt:lpstr>Times New Roman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Khám phá</vt:lpstr>
      <vt:lpstr>Khám phá</vt:lpstr>
      <vt:lpstr>Khám phá</vt:lpstr>
      <vt:lpstr>PowerPoint Presentation</vt:lpstr>
      <vt:lpstr>PowerPoint Presentation</vt:lpstr>
      <vt:lpstr>Luyện tập</vt:lpstr>
      <vt:lpstr>Luyện tập</vt:lpstr>
      <vt:lpstr>PowerPoint Presentation</vt:lpstr>
      <vt:lpstr>Vận dụng</vt:lpstr>
      <vt:lpstr>Vận dụng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MAIHUNG</cp:lastModifiedBy>
  <cp:revision>50</cp:revision>
  <dcterms:created xsi:type="dcterms:W3CDTF">2006-08-16T00:00:00Z</dcterms:created>
  <dcterms:modified xsi:type="dcterms:W3CDTF">2025-03-16T12:44:10Z</dcterms:modified>
</cp:coreProperties>
</file>