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6" r:id="rId2"/>
    <p:sldMasterId id="2147483735" r:id="rId3"/>
  </p:sldMasterIdLst>
  <p:notesMasterIdLst>
    <p:notesMasterId r:id="rId11"/>
  </p:notesMasterIdLst>
  <p:sldIdLst>
    <p:sldId id="259" r:id="rId4"/>
    <p:sldId id="260" r:id="rId5"/>
    <p:sldId id="271" r:id="rId6"/>
    <p:sldId id="262" r:id="rId7"/>
    <p:sldId id="275" r:id="rId8"/>
    <p:sldId id="276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B4039-B983-4A28-8AE5-03B46FC62032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C4D51-DAD6-4DF2-8FD1-AD93F31620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3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66084A52-8A86-413E-AE7F-EE6137EAB039}" type="slidenum">
              <a:rPr lang="en-US" sz="1200" b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sz="12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564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9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13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4CAD-A655-4888-A148-8548F0C946F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A8868F5-AEC6-4B3A-BACF-29FE9090025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61667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1C0B9-C554-4F67-98C2-A93F3D8670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4EEED61-FEEF-4B39-9266-170FCA07E9A0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01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E26B-B3B0-4F33-95DF-E4E243A94E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B189879-34F8-40FB-9160-1E3552830D93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39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D8A5F-E569-49B5-B1EE-35C788AB03E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20D8AE4-9F22-44B2-B5BA-203560C681A4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156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C74A-96F4-4C7E-92F5-5451B29A269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E8719E7-AB2E-4B13-BA5B-959845EB826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52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63C7A-A02E-4064-8716-4E074BA622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3020BC-A77C-4A9F-A465-45A8B687D83F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222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76C2B0E-447E-4614-A844-39BE5EAA26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014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07173-E00F-4FEF-A26E-1F47FF8FE6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C7EBC2B-DCA0-44DB-AD32-1FC423CF065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17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869D-E1F1-4772-94B7-E33EF879E9F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463AD92-E5A6-4AF4-A13E-40774FEE43FB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14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8781-28B2-4FE1-BE8A-0CB21864F14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186A2E3-6130-4047-AF1C-652EA33103E1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55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0072-E0EB-4B24-82E2-696A7A5AE69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DAEA28F-BC35-4089-A2EA-B17A8280508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6996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FA542425-254E-4656-BFEE-533D267EC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430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4CAD-A655-4888-A148-8548F0C946F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A8868F5-AEC6-4B3A-BACF-29FE9090025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055610"/>
      </p:ext>
    </p:extLst>
  </p:cSld>
  <p:clrMapOvr>
    <a:masterClrMapping/>
  </p:clrMapOvr>
  <p:hf hdr="0" ft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1C0B9-C554-4F67-98C2-A93F3D86703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4EEED61-FEEF-4B39-9266-170FCA07E9A0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487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E26B-B3B0-4F33-95DF-E4E243A94E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B189879-34F8-40FB-9160-1E3552830D93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093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D8A5F-E569-49B5-B1EE-35C788AB03E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20D8AE4-9F22-44B2-B5BA-203560C681A4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223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C74A-96F4-4C7E-92F5-5451B29A269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E8719E7-AB2E-4B13-BA5B-959845EB826D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52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63C7A-A02E-4064-8716-4E074BA622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3020BC-A77C-4A9F-A465-45A8B687D83F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46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217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76C2B0E-447E-4614-A844-39BE5EAA26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057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07173-E00F-4FEF-A26E-1F47FF8FE6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C7EBC2B-DCA0-44DB-AD32-1FC423CF065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375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869D-E1F1-4772-94B7-E33EF879E9F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463AD92-E5A6-4AF4-A13E-40774FEE43FB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8831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8781-28B2-4FE1-BE8A-0CB21864F14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186A2E3-6130-4047-AF1C-652EA33103E1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93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0072-E0EB-4B24-82E2-696A7A5AE69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DAEA28F-BC35-4089-A2EA-B17A8280508C}" type="slidenum">
              <a:rPr lang="en-US">
                <a:solidFill>
                  <a:prstClr val="black"/>
                </a:solidFill>
              </a:rPr>
              <a:pPr lvl="1"/>
              <a:t>‹#›</a:t>
            </a:fld>
            <a:endParaRPr lang="en-US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7619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FA542425-254E-4656-BFEE-533D267EC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0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4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8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9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2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3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1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B2447-06B3-4FAC-BC42-DA1EC0FC7AEA}" type="datetimeFigureOut">
              <a:rPr lang="en-US" smtClean="0"/>
              <a:pPr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C5C15-51A1-4BD8-9B13-93FF7ED81F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6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220EA6-055B-4025-A908-8ED1D9ACA738}" type="datetime1">
              <a:rPr lang="en-US" b="1">
                <a:solidFill>
                  <a:prstClr val="black">
                    <a:tint val="75000"/>
                  </a:prstClr>
                </a:solidFill>
                <a:latin typeface=".VnTime" panose="020B7200000000000000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3/16/2025</a:t>
            </a:fld>
            <a:endParaRPr lang="en-US" b="1">
              <a:solidFill>
                <a:prstClr val="black">
                  <a:tint val="75000"/>
                </a:prstClr>
              </a:solidFill>
              <a:latin typeface=".VnTime" panose="020B7200000000000000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b="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2pPr lvl="1">
              <a:defRPr/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</a:pPr>
            <a:fld id="{6EBCFE1F-95DC-4E21-8E9A-D6CD0C560474}" type="slidenum">
              <a:rPr lang="en-US" sz="3200" b="1">
                <a:solidFill>
                  <a:prstClr val="black"/>
                </a:solidFill>
                <a:latin typeface=".VnTime" panose="020B7200000000000000" pitchFamily="34" charset="0"/>
              </a:rPr>
              <a:pPr lvl="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3200" b="1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2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220EA6-055B-4025-A908-8ED1D9ACA738}" type="datetime1">
              <a:rPr lang="en-US" b="1">
                <a:solidFill>
                  <a:prstClr val="black">
                    <a:tint val="75000"/>
                  </a:prstClr>
                </a:solidFill>
                <a:latin typeface=".VnTime" panose="020B7200000000000000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3/16/2025</a:t>
            </a:fld>
            <a:endParaRPr lang="en-US" b="1">
              <a:solidFill>
                <a:prstClr val="black">
                  <a:tint val="75000"/>
                </a:prstClr>
              </a:solidFill>
              <a:latin typeface=".VnTime" panose="020B7200000000000000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b="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2pPr lvl="1">
              <a:defRPr/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</a:pPr>
            <a:fld id="{6EBCFE1F-95DC-4E21-8E9A-D6CD0C560474}" type="slidenum">
              <a:rPr lang="en-US" sz="3200" b="1">
                <a:solidFill>
                  <a:prstClr val="black"/>
                </a:solidFill>
                <a:latin typeface=".VnTime" panose="020B7200000000000000" pitchFamily="34" charset="0"/>
              </a:rPr>
              <a:pPr lvl="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3200" b="1">
              <a:solidFill>
                <a:prstClr val="black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41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5.png"/><Relationship Id="rId5" Type="http://schemas.openxmlformats.org/officeDocument/2006/relationships/slide" Target="slide4.xml"/><Relationship Id="rId4" Type="http://schemas.openxmlformats.org/officeDocument/2006/relationships/image" Target="../media/image4.pn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2" name="Text Box 42"/>
          <p:cNvSpPr txBox="1">
            <a:spLocks noChangeArrowheads="1"/>
          </p:cNvSpPr>
          <p:nvPr/>
        </p:nvSpPr>
        <p:spPr bwMode="auto">
          <a:xfrm>
            <a:off x="2405575" y="1152526"/>
            <a:ext cx="66974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291" name="Group 32"/>
          <p:cNvGrpSpPr>
            <a:grpSpLocks/>
          </p:cNvGrpSpPr>
          <p:nvPr/>
        </p:nvGrpSpPr>
        <p:grpSpPr bwMode="auto">
          <a:xfrm>
            <a:off x="2667000" y="84138"/>
            <a:ext cx="6858000" cy="984250"/>
            <a:chOff x="1143000" y="84140"/>
            <a:chExt cx="6858000" cy="1063904"/>
          </a:xfrm>
        </p:grpSpPr>
        <p:sp>
          <p:nvSpPr>
            <p:cNvPr id="12294" name="Text Box 3"/>
            <p:cNvSpPr txBox="1">
              <a:spLocks noChangeArrowheads="1"/>
            </p:cNvSpPr>
            <p:nvPr/>
          </p:nvSpPr>
          <p:spPr bwMode="auto">
            <a:xfrm>
              <a:off x="1143000" y="84140"/>
              <a:ext cx="6858000" cy="565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r>
                <a:rPr lang="en-US" sz="2800" dirty="0" err="1" smtClean="0">
                  <a:solidFill>
                    <a:srgbClr val="2309BF"/>
                  </a:solidFill>
                  <a:latin typeface="Times New Roman" panose="02020603050405020304" pitchFamily="18" charset="0"/>
                </a:rPr>
                <a:t>Thứ</a:t>
              </a:r>
              <a:r>
                <a:rPr lang="en-US" sz="2800" dirty="0" smtClean="0">
                  <a:solidFill>
                    <a:srgbClr val="2309BF"/>
                  </a:solidFill>
                  <a:latin typeface="Times New Roman" panose="02020603050405020304" pitchFamily="18" charset="0"/>
                </a:rPr>
                <a:t>…. </a:t>
              </a:r>
              <a:r>
                <a:rPr lang="en-US" sz="2800" dirty="0" err="1">
                  <a:solidFill>
                    <a:srgbClr val="2309BF"/>
                  </a:solidFill>
                  <a:latin typeface="Times New Roman" panose="02020603050405020304" pitchFamily="18" charset="0"/>
                </a:rPr>
                <a:t>ngày</a:t>
              </a:r>
              <a:r>
                <a:rPr lang="en-US" sz="2800" dirty="0">
                  <a:solidFill>
                    <a:srgbClr val="2309BF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dirty="0" smtClean="0">
                  <a:solidFill>
                    <a:srgbClr val="2309BF"/>
                  </a:solidFill>
                  <a:latin typeface="Times New Roman" panose="02020603050405020304" pitchFamily="18" charset="0"/>
                </a:rPr>
                <a:t>….  </a:t>
              </a:r>
              <a:r>
                <a:rPr lang="en-US" sz="2800" dirty="0" err="1">
                  <a:solidFill>
                    <a:srgbClr val="2309BF"/>
                  </a:solidFill>
                  <a:latin typeface="Times New Roman" panose="02020603050405020304" pitchFamily="18" charset="0"/>
                </a:rPr>
                <a:t>tháng</a:t>
              </a:r>
              <a:r>
                <a:rPr lang="en-US" sz="2800" dirty="0">
                  <a:solidFill>
                    <a:srgbClr val="2309BF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dirty="0" smtClean="0">
                  <a:solidFill>
                    <a:srgbClr val="2309BF"/>
                  </a:solidFill>
                  <a:latin typeface="Times New Roman" panose="02020603050405020304" pitchFamily="18" charset="0"/>
                </a:rPr>
                <a:t>…  </a:t>
              </a:r>
              <a:r>
                <a:rPr lang="en-US" sz="2800" dirty="0" err="1">
                  <a:solidFill>
                    <a:srgbClr val="2309BF"/>
                  </a:solidFill>
                  <a:latin typeface="Times New Roman" panose="02020603050405020304" pitchFamily="18" charset="0"/>
                </a:rPr>
                <a:t>năm</a:t>
              </a:r>
              <a:r>
                <a:rPr lang="en-US" sz="2800" dirty="0">
                  <a:solidFill>
                    <a:srgbClr val="2309BF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2800" dirty="0" smtClean="0">
                  <a:solidFill>
                    <a:srgbClr val="2309BF"/>
                  </a:solidFill>
                  <a:latin typeface="Times New Roman" panose="02020603050405020304" pitchFamily="18" charset="0"/>
                </a:rPr>
                <a:t>202..</a:t>
              </a:r>
              <a:endParaRPr lang="en-US" sz="2800" dirty="0">
                <a:solidFill>
                  <a:srgbClr val="2309B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295" name="TextBox 1"/>
            <p:cNvSpPr txBox="1">
              <a:spLocks noChangeArrowheads="1"/>
            </p:cNvSpPr>
            <p:nvPr/>
          </p:nvSpPr>
          <p:spPr bwMode="auto">
            <a:xfrm>
              <a:off x="1143000" y="582615"/>
              <a:ext cx="6858000" cy="565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fontAlgn="base">
                <a:spcBef>
                  <a:spcPct val="20000"/>
                </a:spcBef>
                <a:spcAft>
                  <a:spcPct val="0"/>
                </a:spcAft>
              </a:pPr>
              <a:r>
                <a:rPr 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Đạo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đức</a:t>
              </a:r>
              <a:endParaRPr lang="en-US" sz="28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900751" y="1981201"/>
            <a:ext cx="104800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900752" y="2584043"/>
            <a:ext cx="96717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408715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2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2"/>
          <p:cNvSpPr txBox="1">
            <a:spLocks noChangeArrowheads="1"/>
          </p:cNvSpPr>
          <p:nvPr/>
        </p:nvSpPr>
        <p:spPr bwMode="auto">
          <a:xfrm>
            <a:off x="749367" y="0"/>
            <a:ext cx="101812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377373" y="6034521"/>
            <a:ext cx="115098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0" dirty="0" smtClean="0">
                <a:solidFill>
                  <a:srgbClr val="2B0BE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b="0" dirty="0">
              <a:solidFill>
                <a:srgbClr val="2B0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loud Callout 14"/>
          <p:cNvSpPr/>
          <p:nvPr/>
        </p:nvSpPr>
        <p:spPr>
          <a:xfrm>
            <a:off x="10381956" y="0"/>
            <a:ext cx="2014805" cy="2843932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endParaRPr lang="en-US" sz="3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Giải Đạo Đức 2 bài 3 Kính trọng thầy cô giá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947" y="665426"/>
            <a:ext cx="10073361" cy="5392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1601693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Giải Đạo Đức 2 bài 3 Kính trọng thầy cô giáo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3219" y="393895"/>
            <a:ext cx="9917723" cy="4964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10058400" y="0"/>
            <a:ext cx="2338362" cy="2843932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endParaRPr lang="en-US" sz="3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809" name="Rectangle 1"/>
          <p:cNvSpPr>
            <a:spLocks noChangeArrowheads="1"/>
          </p:cNvSpPr>
          <p:nvPr/>
        </p:nvSpPr>
        <p:spPr bwMode="auto">
          <a:xfrm>
            <a:off x="759655" y="5373858"/>
            <a:ext cx="89076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thầy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đem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6775" y="5880296"/>
            <a:ext cx="108769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,..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9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9809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0" y="0"/>
            <a:ext cx="118825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Giải Đạo Đức 2 bài 3 Kính trọng thầy cô giá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2039815"/>
            <a:ext cx="7385537" cy="4536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loud Callout 9"/>
          <p:cNvSpPr/>
          <p:nvPr/>
        </p:nvSpPr>
        <p:spPr>
          <a:xfrm>
            <a:off x="9031458" y="464234"/>
            <a:ext cx="3160542" cy="146304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32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Explosion 1 13"/>
          <p:cNvSpPr/>
          <p:nvPr/>
        </p:nvSpPr>
        <p:spPr>
          <a:xfrm>
            <a:off x="0" y="745589"/>
            <a:ext cx="2940147" cy="181473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Content Placeholder 5" descr="Giải Đạo Đức 2 bài 3 Kính trọng thầy cô giáo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047914" y="2082018"/>
            <a:ext cx="5144086" cy="4318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815986" y="5261317"/>
            <a:ext cx="6052458" cy="80021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5809957" y="6161649"/>
            <a:ext cx="6207872" cy="80021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23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kính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thầy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109102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Giải Đạo Đức 2 bài 3 Kính trọng thầy cô giá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885072" y="3038621"/>
            <a:ext cx="443132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Lễ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chào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thầy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endParaRPr lang="en-US" sz="105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4019" y="3033317"/>
            <a:ext cx="4431324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Chăm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chú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giảng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98712" y="6396335"/>
            <a:ext cx="6330579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Chúc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mừng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thầy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Nam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Giải Đạo Đức 2 bài 3 Kính trọng thầy cô giáo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5422" y="534572"/>
            <a:ext cx="11690251" cy="5271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460078" y="4048201"/>
            <a:ext cx="2299027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Gi</a:t>
            </a:r>
            <a:r>
              <a:rPr lang="en-US" dirty="0" err="1" smtClean="0">
                <a:ea typeface="Times New Roman" pitchFamily="18" charset="0"/>
                <a:cs typeface="Arial" pitchFamily="34" charset="0"/>
              </a:rPr>
              <a:t>ú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đỡ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thầy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cô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gi</a:t>
            </a:r>
            <a:r>
              <a:rPr lang="en-US" dirty="0" err="1" smtClean="0">
                <a:ea typeface="Times New Roman" pitchFamily="18" charset="0"/>
                <a:cs typeface="Arial" pitchFamily="34" charset="0"/>
              </a:rPr>
              <a:t>á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314311" y="4033688"/>
            <a:ext cx="423385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Hỏi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thầy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cô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khi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giảng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không</a:t>
            </a:r>
            <a:r>
              <a:rPr lang="en-US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hiểu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449943" y="4615543"/>
            <a:ext cx="11451771" cy="181588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kính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ơn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thầy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chăm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chỉ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lớp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tâm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đến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thầy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kính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390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00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2438400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Bauernbar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4572000"/>
            <a:ext cx="635476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WordArt 4" descr="50%"/>
          <p:cNvSpPr>
            <a:spLocks noChangeArrowheads="1" noChangeShapeType="1" noTextEdit="1"/>
          </p:cNvSpPr>
          <p:nvPr/>
        </p:nvSpPr>
        <p:spPr bwMode="auto">
          <a:xfrm>
            <a:off x="2362200" y="1524001"/>
            <a:ext cx="73914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KẾT THÚC</a:t>
            </a:r>
          </a:p>
        </p:txBody>
      </p:sp>
      <p:sp>
        <p:nvSpPr>
          <p:cNvPr id="66565" name="WordArt 5"/>
          <p:cNvSpPr>
            <a:spLocks noChangeArrowheads="1" noChangeShapeType="1" noTextEdit="1"/>
          </p:cNvSpPr>
          <p:nvPr/>
        </p:nvSpPr>
        <p:spPr bwMode="auto">
          <a:xfrm>
            <a:off x="2438400" y="2743200"/>
            <a:ext cx="73914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quý thầy cô mạnh khỏe - thành đạt và hạnh phúc  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2534" name="Group 6"/>
          <p:cNvGrpSpPr>
            <a:grpSpLocks/>
          </p:cNvGrpSpPr>
          <p:nvPr/>
        </p:nvGrpSpPr>
        <p:grpSpPr bwMode="auto">
          <a:xfrm>
            <a:off x="1527176" y="-38100"/>
            <a:ext cx="9174163" cy="6951663"/>
            <a:chOff x="0" y="0"/>
            <a:chExt cx="5760" cy="4320"/>
          </a:xfrm>
        </p:grpSpPr>
        <p:pic>
          <p:nvPicPr>
            <p:cNvPr id="22543" name="Picture 7" descr="n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7" y="2137"/>
              <a:ext cx="4320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4" name="Picture 8" descr="n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7" y="2137"/>
              <a:ext cx="4320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5" name="Picture 9" descr="n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59"/>
              <a:ext cx="576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6" name="Picture 10" descr="n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535" name="Picture 11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021763" y="-144462"/>
            <a:ext cx="15398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12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38100"/>
            <a:ext cx="1752600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13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874126" y="4956175"/>
            <a:ext cx="1698625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4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637507" y="4982369"/>
            <a:ext cx="1698625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75" name="Picture 15" descr="19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"/>
            <a:ext cx="9906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76" name="Picture 16" descr="19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63000" y="411164"/>
            <a:ext cx="990600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77" name="Picture 17" descr="19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221164"/>
            <a:ext cx="990600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78" name="Picture 18" descr="19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77400" y="4114800"/>
            <a:ext cx="990600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59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animBg="1"/>
      <p:bldP spid="6656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313</Words>
  <Application>Microsoft Office PowerPoint</Application>
  <PresentationFormat>Widescreen</PresentationFormat>
  <Paragraphs>28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.VnTime</vt:lpstr>
      <vt:lpstr>Arial</vt:lpstr>
      <vt:lpstr>Calibri</vt:lpstr>
      <vt:lpstr>Calibri Light</vt:lpstr>
      <vt:lpstr>Franklin Gothic Book</vt:lpstr>
      <vt:lpstr>Times New Roman</vt:lpstr>
      <vt:lpstr>Office Theme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MAIHUNG</cp:lastModifiedBy>
  <cp:revision>29</cp:revision>
  <dcterms:created xsi:type="dcterms:W3CDTF">2021-07-08T01:52:33Z</dcterms:created>
  <dcterms:modified xsi:type="dcterms:W3CDTF">2025-03-16T12:41:36Z</dcterms:modified>
</cp:coreProperties>
</file>