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304" r:id="rId3"/>
    <p:sldId id="302" r:id="rId4"/>
    <p:sldId id="300" r:id="rId5"/>
    <p:sldId id="305" r:id="rId6"/>
    <p:sldId id="301" r:id="rId7"/>
    <p:sldId id="263" r:id="rId8"/>
    <p:sldId id="295" r:id="rId9"/>
    <p:sldId id="306" r:id="rId10"/>
    <p:sldId id="307" r:id="rId11"/>
    <p:sldId id="308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6AB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4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152400" y="2108200"/>
            <a:ext cx="91440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545" y="831666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213" y="135467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608" y="610957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865" y="105834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17" y="1962468"/>
            <a:ext cx="178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VỞ.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09" y="1729418"/>
            <a:ext cx="7137400" cy="2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729" y="4347835"/>
            <a:ext cx="84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2.Viết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508" y="4985068"/>
            <a:ext cx="29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900" y="4985068"/>
            <a:ext cx="29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908" y="6001067"/>
            <a:ext cx="185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440" y="1110591"/>
            <a:ext cx="20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CỦNG 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323" y="47114"/>
            <a:ext cx="71486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8700" y="635000"/>
            <a:ext cx="307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(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Dung)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991" y="1089574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874" y="158821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44" y="1849380"/>
            <a:ext cx="226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69" y="2482762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TỪ: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12" y="3304015"/>
            <a:ext cx="10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CÂU: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944634" y="3279526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7769" y="2489024"/>
            <a:ext cx="789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8371" y="3300047"/>
            <a:ext cx="356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919234" y="3638846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39734" y="3613446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65234" y="4022873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99302" y="4409243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58420" y="4434307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08386" y="4434307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323" y="47114"/>
            <a:ext cx="71486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8700" y="635000"/>
            <a:ext cx="307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(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Dung)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73192" y="608806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454" y="2162334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757249" y="3605044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757249" y="4867434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991" y="1089574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459" y="502102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90" y="1902882"/>
            <a:ext cx="290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GIẢI NGHĨA TỪ: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0291" y="1902881"/>
            <a:ext cx="14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8800" y="1900763"/>
            <a:ext cx="95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791" y="1902881"/>
            <a:ext cx="88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0100" y="1898644"/>
            <a:ext cx="24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hiêm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30 hình ảnh đẹp về kỹ thuật nông nghiệp việt nam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96" y="2580446"/>
            <a:ext cx="4948208" cy="33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NPhoto version 3 - Hình ảnh chồi n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5" y="2538107"/>
            <a:ext cx="4173306" cy="39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nền đầy sức sống với những mầm xanh non vươn m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01" y="2474607"/>
            <a:ext cx="4595005" cy="40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16" y="1781789"/>
            <a:ext cx="875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3.TÌM Ở CUỐI CÁC DÒNG THƠ NHỮNG TIẾNG CÙNG VẦN VỚI NHAU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213" y="135467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748" y="681487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loud 3"/>
          <p:cNvSpPr/>
          <p:nvPr/>
        </p:nvSpPr>
        <p:spPr>
          <a:xfrm>
            <a:off x="1187450" y="2612786"/>
            <a:ext cx="1892300" cy="61642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ành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794249" y="2612786"/>
            <a:ext cx="1892300" cy="61642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185873" y="3920886"/>
            <a:ext cx="1892300" cy="5241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794249" y="3904772"/>
            <a:ext cx="1892300" cy="54022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168400" y="5216286"/>
            <a:ext cx="1892300" cy="53681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859042" y="5216286"/>
            <a:ext cx="1827507" cy="53681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ẽ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3078173" y="2921000"/>
            <a:ext cx="162082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8655" y="4182943"/>
            <a:ext cx="16208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18655" y="5484693"/>
            <a:ext cx="162082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48" y="2170708"/>
            <a:ext cx="710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982" y="529026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865" y="105834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17" y="1729418"/>
            <a:ext cx="379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TRẢ LỜI CÂU HỎI: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17" y="3866088"/>
            <a:ext cx="613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b.Cây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17" y="5631621"/>
            <a:ext cx="84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16" y="2788870"/>
            <a:ext cx="884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16" y="4450863"/>
            <a:ext cx="8625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790" y="6234550"/>
            <a:ext cx="479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9982" y="629054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865" y="105834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17" y="1729418"/>
            <a:ext cx="66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HỌC THUỘC LÒNG HAI KHỔ THƠ CUỐI: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700" y="2191082"/>
            <a:ext cx="4051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(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Dung)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" y="1905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2188" y="677272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311" y="105834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17" y="1962468"/>
            <a:ext cx="763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NÓI VỀ MỘT ĐỨC TÍNH EM CHO LÀ ĐÁNG QUÝ.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3200" y="2705100"/>
            <a:ext cx="3149600" cy="8509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030959" y="2597150"/>
            <a:ext cx="3149600" cy="8509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cù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422400" y="4070350"/>
            <a:ext cx="3149600" cy="8509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hật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thà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682210" y="3962400"/>
            <a:ext cx="3220490" cy="8509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13317" y="5372100"/>
            <a:ext cx="3149600" cy="8509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244454" y="5372100"/>
            <a:ext cx="4112146" cy="850900"/>
          </a:xfrm>
          <a:prstGeom prst="cloud">
            <a:avLst/>
          </a:prstGeom>
          <a:solidFill>
            <a:srgbClr val="DA5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ngoãn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494</Words>
  <Application>Microsoft Office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34</cp:revision>
  <dcterms:created xsi:type="dcterms:W3CDTF">2020-08-26T02:05:47Z</dcterms:created>
  <dcterms:modified xsi:type="dcterms:W3CDTF">2025-03-19T08:32:19Z</dcterms:modified>
</cp:coreProperties>
</file>