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E9"/>
    <a:srgbClr val="66BF87"/>
    <a:srgbClr val="D3D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CABA-70A5-4FE4-92D5-D52A3BC64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7BF2E-02DE-4E5D-A105-4207217E1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66E4-3262-4DC2-A014-1502399C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49E79-0DAD-4705-84D2-5239F6DD3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6C066-5EFD-4CB0-B178-0379B75D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9E99-B572-4D94-954D-7BCE30EC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34C1F-4511-4E72-8C28-2F4CE94FE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4B5D2-D1E5-4F7A-B0AD-90995D5E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519D2-A3C8-4616-AF27-978E3A1E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E9BAC-6F2B-48E8-9E57-5A5FAFA7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3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74755-585D-4A39-90BF-7765B3CDF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3A774-CD17-44D0-B585-43FC0B0C8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F8AD1-1D2E-48D9-BDD9-ECD2BAD1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ACC3-CE21-4DA9-ACDB-66EB533A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FA76F-A2BB-4479-B66F-930CB4AB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FF43-BEBB-4E36-A8EA-B777D989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D548-1FD2-42D7-916E-09CE389B6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232E6-5C81-4B05-8965-50D31896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958F6-724E-42F9-80BA-43BD149A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D9378-98E8-4E8C-99C6-41676D5F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9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C450-C3DF-4BCA-9BA8-7F0C0FAB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39F46-34A8-4F5B-9A26-69E435E64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A080E-B2F0-4CE0-8D40-51A77279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08A22-3182-40FD-9903-80540649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9DE1A-49C7-4D9A-B450-F2656EE6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0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3CAA-6B9E-40C9-9F81-571D725D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45052-5485-4948-9EAB-317DE45A1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91348-605D-4A4A-95D0-740D32486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67E50-5D1C-4684-867B-D47404A8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51C99-4EBF-4485-97A0-77ADF8A2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7B883-E86E-4C90-9243-68500897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2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4542-5B78-449D-B949-8475CC16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AA412-9539-4B27-9102-2B66241A2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CFC00-1D16-4C5E-9756-56F108E1C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3C5BC4-10A9-48D6-B657-3C3B59140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F33F9-3022-4F56-B8BE-05E48AE3A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AAD06-D021-454A-B805-A4D4B953A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AA9C2-4845-40A4-94ED-23930808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DD2901-BF66-4950-B4F6-FA39774B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2B223-08E8-40CA-9C49-4A3A35D7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270C2-D966-4A4E-ABBB-AA7643E1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EE43F-36EC-4E58-B81C-1A297DD2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30073-8EB7-46D8-9B5E-8352E160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8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DDB96B-3492-4D6C-A8BD-8BB64C11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8A321-0566-467B-B7B0-3DC33203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49AB9-B2B6-4460-833B-04F9649F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CDD6-D292-4D4C-9CF3-8980DBB9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3828C-A523-46C0-864E-67E4B404F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3CC6A-BB0D-4F14-8F04-30DBB736E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554B0-FA6A-4FF3-B8A1-1F92AA48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C7EF1-81FC-468D-A1B9-6B2EC5B7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E1C54-F27D-4BB1-A201-7CBC098C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0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F7DA-2A8F-4355-845C-3DDFBF11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84703-4983-417E-9468-8CA3AA760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36750-1F2D-4EBD-B549-98CB391A8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13E18-E21D-4651-9987-CF60A6232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B7529-E4AA-4071-AD7E-9BCF11E0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30189-3652-45D0-B0BE-FE9BB15A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D1283A-8735-4883-93AA-72979D515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AEDED-2A29-497B-8812-8FE74E876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5F37-72EE-4BA5-97AB-86C350BB7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E3737-D528-4C07-9880-F09CD6C9B06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8F15-93CD-41E3-A005-E6BED2477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55B5D-AE50-49A1-87E5-D1BD7A062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6812" r="43830" b="86087"/>
          <a:stretch/>
        </p:blipFill>
        <p:spPr>
          <a:xfrm>
            <a:off x="1306361" y="1808922"/>
            <a:ext cx="8752039" cy="16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90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74F498-5F6D-4B25-8AA9-9AA837C17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24298" r="30662" b="65082"/>
          <a:stretch/>
        </p:blipFill>
        <p:spPr>
          <a:xfrm>
            <a:off x="874643" y="1272208"/>
            <a:ext cx="10092162" cy="23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7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13043" r="6915" b="13043"/>
          <a:stretch/>
        </p:blipFill>
        <p:spPr>
          <a:xfrm>
            <a:off x="3011556" y="0"/>
            <a:ext cx="5585791" cy="68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t="19464" r="49007" b="58169"/>
          <a:stretch/>
        </p:blipFill>
        <p:spPr>
          <a:xfrm>
            <a:off x="2951921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6" t="18890" r="13916" b="58743"/>
          <a:stretch/>
        </p:blipFill>
        <p:spPr>
          <a:xfrm>
            <a:off x="2951921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t="41219" r="47710" b="36414"/>
          <a:stretch/>
        </p:blipFill>
        <p:spPr>
          <a:xfrm>
            <a:off x="2951921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8" t="42176" r="11944" b="35457"/>
          <a:stretch/>
        </p:blipFill>
        <p:spPr>
          <a:xfrm>
            <a:off x="3106034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2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t="64911" r="11752" b="12722"/>
          <a:stretch/>
        </p:blipFill>
        <p:spPr>
          <a:xfrm>
            <a:off x="1873582" y="944218"/>
            <a:ext cx="889049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EE59FF7-F67F-46B1-84B9-A24C2894973F}"/>
              </a:ext>
            </a:extLst>
          </p:cNvPr>
          <p:cNvGrpSpPr/>
          <p:nvPr/>
        </p:nvGrpSpPr>
        <p:grpSpPr>
          <a:xfrm>
            <a:off x="1287174" y="675860"/>
            <a:ext cx="8860678" cy="5655366"/>
            <a:chOff x="1287174" y="675860"/>
            <a:chExt cx="8860678" cy="56553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C6B0D2-E9FE-43CE-AEF0-A2A4AF9B87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2" t="65791" r="29183" b="7860"/>
            <a:stretch/>
          </p:blipFill>
          <p:spPr>
            <a:xfrm>
              <a:off x="1287174" y="675860"/>
              <a:ext cx="8721531" cy="565536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2E8EDB6-41C4-4089-8B9A-161650EB4AD6}"/>
                </a:ext>
              </a:extLst>
            </p:cNvPr>
            <p:cNvSpPr/>
            <p:nvPr/>
          </p:nvSpPr>
          <p:spPr>
            <a:xfrm>
              <a:off x="9392478" y="3429000"/>
              <a:ext cx="755374" cy="1361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27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74F498-5F6D-4B25-8AA9-9AA837C17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t="1882" r="6429" b="76061"/>
          <a:stretch/>
        </p:blipFill>
        <p:spPr>
          <a:xfrm>
            <a:off x="993913" y="983973"/>
            <a:ext cx="9696060" cy="34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39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MAIHUNG</cp:lastModifiedBy>
  <cp:revision>3</cp:revision>
  <dcterms:created xsi:type="dcterms:W3CDTF">2020-08-11T03:42:33Z</dcterms:created>
  <dcterms:modified xsi:type="dcterms:W3CDTF">2025-03-19T06:31:37Z</dcterms:modified>
</cp:coreProperties>
</file>