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30044" b="87883"/>
          <a:stretch/>
        </p:blipFill>
        <p:spPr>
          <a:xfrm>
            <a:off x="12970" y="1878136"/>
            <a:ext cx="12179030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57285" y="721221"/>
            <a:ext cx="12034715" cy="5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78642" y="1123121"/>
            <a:ext cx="12034715" cy="1292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E2DFC-8FFA-476C-8D95-22A7E32DB4A6}"/>
              </a:ext>
            </a:extLst>
          </p:cNvPr>
          <p:cNvGrpSpPr/>
          <p:nvPr/>
        </p:nvGrpSpPr>
        <p:grpSpPr>
          <a:xfrm>
            <a:off x="487015" y="2547359"/>
            <a:ext cx="3836507" cy="2630928"/>
            <a:chOff x="487015" y="2547359"/>
            <a:chExt cx="3836507" cy="2630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B5465-77F3-40A3-A1BA-0F41DD98D6AB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829D3E7-6359-4956-AE91-E5098A08B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F40A5-1992-4D17-9A2D-F1A1076C0B1C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D07196-9B96-443D-AD21-7D1817C3194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2BFA4-31C4-4473-A8B6-A9F1AD7430C8}"/>
              </a:ext>
            </a:extLst>
          </p:cNvPr>
          <p:cNvGrpSpPr/>
          <p:nvPr/>
        </p:nvGrpSpPr>
        <p:grpSpPr>
          <a:xfrm>
            <a:off x="4492488" y="2656358"/>
            <a:ext cx="3455252" cy="2521930"/>
            <a:chOff x="4492488" y="2656358"/>
            <a:chExt cx="3455252" cy="25219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238BF1-97A1-4563-88E9-C48FCADA4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28D98B-CA0A-4FAD-A504-8C8939D6C5F1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B6045-E662-4AF9-92FD-95A4A52E8840}"/>
              </a:ext>
            </a:extLst>
          </p:cNvPr>
          <p:cNvGrpSpPr/>
          <p:nvPr/>
        </p:nvGrpSpPr>
        <p:grpSpPr>
          <a:xfrm>
            <a:off x="8249732" y="2656357"/>
            <a:ext cx="3455253" cy="2392721"/>
            <a:chOff x="8249732" y="2656357"/>
            <a:chExt cx="3455253" cy="2392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F813F-4FF9-4C9A-8953-AC273B17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6A45F-108B-4255-8EAA-177246A6582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1ED2D7-6A3D-4FEC-8A93-599B8B22DC8E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48219" r="4644" b="16866"/>
          <a:stretch/>
        </p:blipFill>
        <p:spPr>
          <a:xfrm>
            <a:off x="78642" y="229287"/>
            <a:ext cx="12034715" cy="6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45396" y="1186775"/>
            <a:ext cx="12034715" cy="1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3</cp:revision>
  <dcterms:created xsi:type="dcterms:W3CDTF">2020-08-11T03:42:33Z</dcterms:created>
  <dcterms:modified xsi:type="dcterms:W3CDTF">2025-03-19T06:31:50Z</dcterms:modified>
</cp:coreProperties>
</file>