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369" r:id="rId3"/>
    <p:sldId id="365" r:id="rId4"/>
    <p:sldId id="289" r:id="rId5"/>
    <p:sldId id="267" r:id="rId6"/>
    <p:sldId id="423" r:id="rId7"/>
    <p:sldId id="389" r:id="rId8"/>
    <p:sldId id="386" r:id="rId9"/>
    <p:sldId id="390" r:id="rId10"/>
    <p:sldId id="391" r:id="rId11"/>
    <p:sldId id="420" r:id="rId12"/>
    <p:sldId id="393" r:id="rId13"/>
    <p:sldId id="395" r:id="rId14"/>
    <p:sldId id="396" r:id="rId15"/>
    <p:sldId id="413" r:id="rId16"/>
    <p:sldId id="414" r:id="rId17"/>
    <p:sldId id="409" r:id="rId18"/>
    <p:sldId id="410" r:id="rId19"/>
    <p:sldId id="397" r:id="rId20"/>
    <p:sldId id="398" r:id="rId21"/>
    <p:sldId id="399" r:id="rId22"/>
    <p:sldId id="416" r:id="rId23"/>
    <p:sldId id="415" r:id="rId24"/>
    <p:sldId id="412" r:id="rId25"/>
    <p:sldId id="400" r:id="rId26"/>
    <p:sldId id="402" r:id="rId27"/>
    <p:sldId id="417" r:id="rId28"/>
    <p:sldId id="418" r:id="rId29"/>
    <p:sldId id="406" r:id="rId30"/>
    <p:sldId id="385" r:id="rId31"/>
    <p:sldId id="422" r:id="rId32"/>
    <p:sldId id="421" r:id="rId33"/>
    <p:sldId id="424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CC66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9" autoAdjust="0"/>
    <p:restoredTop sz="94660"/>
  </p:normalViewPr>
  <p:slideViewPr>
    <p:cSldViewPr>
      <p:cViewPr>
        <p:scale>
          <a:sx n="64" d="100"/>
          <a:sy n="64" d="100"/>
        </p:scale>
        <p:origin x="-120" y="-2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17/03/2025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5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93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63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09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71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96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40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37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38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2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2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15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2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5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09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79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82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3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82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4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37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0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50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54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3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946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633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473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66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242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421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7.jpe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9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1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6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1.png"/><Relationship Id="rId15" Type="http://schemas.openxmlformats.org/officeDocument/2006/relationships/image" Target="../media/image39.png"/><Relationship Id="rId10" Type="http://schemas.openxmlformats.org/officeDocument/2006/relationships/image" Target="../media/image49.png"/><Relationship Id="rId19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6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1.png"/><Relationship Id="rId1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6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53.png"/><Relationship Id="rId5" Type="http://schemas.openxmlformats.org/officeDocument/2006/relationships/image" Target="../media/image1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11" Type="http://schemas.openxmlformats.org/officeDocument/2006/relationships/image" Target="../media/image52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53.png"/><Relationship Id="rId5" Type="http://schemas.openxmlformats.org/officeDocument/2006/relationships/image" Target="../media/image1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53.png"/><Relationship Id="rId5" Type="http://schemas.openxmlformats.org/officeDocument/2006/relationships/image" Target="../media/image1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1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56.png"/><Relationship Id="rId7" Type="http://schemas.openxmlformats.org/officeDocument/2006/relationships/image" Target="../media/image1.png"/><Relationship Id="rId12" Type="http://schemas.openxmlformats.org/officeDocument/2006/relationships/image" Target="../media/image34.png"/><Relationship Id="rId17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5.png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3.png"/><Relationship Id="rId7" Type="http://schemas.openxmlformats.org/officeDocument/2006/relationships/image" Target="../media/image1.png"/><Relationship Id="rId12" Type="http://schemas.openxmlformats.org/officeDocument/2006/relationships/image" Target="../media/image47.png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59.png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58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7.png"/><Relationship Id="rId14" Type="http://schemas.openxmlformats.org/officeDocument/2006/relationships/image" Target="../media/image35.png"/><Relationship Id="rId2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60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.png"/><Relationship Id="rId5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7.png"/><Relationship Id="rId5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11" Type="http://schemas.openxmlformats.org/officeDocument/2006/relationships/image" Target="../media/image22.jpe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11" Type="http://schemas.openxmlformats.org/officeDocument/2006/relationships/image" Target="../media/image22.jpe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70" t="34758" r="1530"/>
          <a:stretch/>
        </p:blipFill>
        <p:spPr>
          <a:xfrm>
            <a:off x="3980530" y="3200400"/>
            <a:ext cx="4393517" cy="3322040"/>
          </a:xfrm>
          <a:prstGeom prst="rect">
            <a:avLst/>
          </a:prstGeom>
        </p:spPr>
      </p:pic>
      <p:sp>
        <p:nvSpPr>
          <p:cNvPr id="8" name="Bùi Liễu 0968142780"/>
          <p:cNvSpPr txBox="1"/>
          <p:nvPr/>
        </p:nvSpPr>
        <p:spPr>
          <a:xfrm>
            <a:off x="2164081" y="580691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5715000" y="2515754"/>
            <a:ext cx="41917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Lesson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</a:p>
          <a:p>
            <a:pPr algn="ctr"/>
            <a:endParaRPr lang="en-US" sz="4400" b="1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3980530" y="661509"/>
            <a:ext cx="896271" cy="749771"/>
          </a:xfrm>
          <a:prstGeom prst="decagon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2164081" y="1500091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the cafe’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76907" y="492464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78" y="1012245"/>
            <a:ext cx="623907" cy="5897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33018" y="1971019"/>
            <a:ext cx="5019675" cy="3762375"/>
            <a:chOff x="3810387" y="2641747"/>
            <a:chExt cx="5019675" cy="37623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387" y="2641747"/>
              <a:ext cx="5019675" cy="3762375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534522" y="2815187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4560248" y="3646422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377768" y="4010444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c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612553" y="3542513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07339" y="4101028"/>
            <a:ext cx="8299627" cy="1203576"/>
            <a:chOff x="246386" y="1303855"/>
            <a:chExt cx="5378049" cy="932149"/>
          </a:xfrm>
        </p:grpSpPr>
        <p:grpSp>
          <p:nvGrpSpPr>
            <p:cNvPr id="20" name="Group 19"/>
            <p:cNvGrpSpPr/>
            <p:nvPr/>
          </p:nvGrpSpPr>
          <p:grpSpPr>
            <a:xfrm>
              <a:off x="246386" y="1303855"/>
              <a:ext cx="5378049" cy="932149"/>
              <a:chOff x="5309179" y="1241278"/>
              <a:chExt cx="5378049" cy="932149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179" y="1241278"/>
                <a:ext cx="5378049" cy="932149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5776975" y="1383174"/>
                <a:ext cx="4798421" cy="500573"/>
                <a:chOff x="3631319" y="1037987"/>
                <a:chExt cx="4798421" cy="500573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3631319" y="1037987"/>
                  <a:ext cx="4798421" cy="5005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solidFill>
                        <a:srgbClr val="002D86"/>
                      </a:solidFill>
                      <a:latin typeface="Comic Sans MS" panose="030F0702030302020204" pitchFamily="66" charset="0"/>
                    </a:rPr>
                    <a:t>The            is                       .   </a:t>
                  </a:r>
                </a:p>
              </p:txBody>
            </p: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4402070" y="1439966"/>
                  <a:ext cx="808970" cy="0"/>
                </a:xfrm>
                <a:prstGeom prst="line">
                  <a:avLst/>
                </a:prstGeom>
                <a:ln w="28575">
                  <a:solidFill>
                    <a:srgbClr val="0F398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" name="Straight Connector 20"/>
            <p:cNvCxnSpPr/>
            <p:nvPr/>
          </p:nvCxnSpPr>
          <p:spPr>
            <a:xfrm>
              <a:off x="2722716" y="1847730"/>
              <a:ext cx="1893376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8" y="442289"/>
            <a:ext cx="806758" cy="7108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2806628" y="1385236"/>
            <a:ext cx="6513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7" name="Oval 36"/>
          <p:cNvSpPr/>
          <p:nvPr/>
        </p:nvSpPr>
        <p:spPr>
          <a:xfrm>
            <a:off x="6200398" y="3339715"/>
            <a:ext cx="417478" cy="40036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41" name="Oval 40"/>
          <p:cNvSpPr/>
          <p:nvPr/>
        </p:nvSpPr>
        <p:spPr>
          <a:xfrm>
            <a:off x="6318498" y="2144459"/>
            <a:ext cx="404414" cy="4032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252428" y="5293908"/>
            <a:ext cx="8367965" cy="1219765"/>
            <a:chOff x="259594" y="1705764"/>
            <a:chExt cx="5378049" cy="932149"/>
          </a:xfrm>
        </p:grpSpPr>
        <p:grpSp>
          <p:nvGrpSpPr>
            <p:cNvPr id="43" name="Group 42"/>
            <p:cNvGrpSpPr/>
            <p:nvPr/>
          </p:nvGrpSpPr>
          <p:grpSpPr>
            <a:xfrm>
              <a:off x="259594" y="1705764"/>
              <a:ext cx="5378049" cy="932149"/>
              <a:chOff x="5322387" y="1643187"/>
              <a:chExt cx="5378049" cy="932149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2387" y="1643187"/>
                <a:ext cx="5378049" cy="932149"/>
              </a:xfrm>
              <a:prstGeom prst="rect">
                <a:avLst/>
              </a:prstGeom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5673415" y="1816995"/>
                <a:ext cx="4798421" cy="493929"/>
                <a:chOff x="3527759" y="1471808"/>
                <a:chExt cx="4798421" cy="493929"/>
              </a:xfrm>
            </p:grpSpPr>
            <p:sp>
              <p:nvSpPr>
                <p:cNvPr id="47" name="TextBox 46"/>
                <p:cNvSpPr txBox="1"/>
                <p:nvPr/>
              </p:nvSpPr>
              <p:spPr>
                <a:xfrm>
                  <a:off x="3527759" y="1471808"/>
                  <a:ext cx="4798421" cy="493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solidFill>
                        <a:srgbClr val="002D86"/>
                      </a:solidFill>
                      <a:latin typeface="Comic Sans MS" panose="030F0702030302020204" pitchFamily="66" charset="0"/>
                    </a:rPr>
                    <a:t>The                are                       .   </a:t>
                  </a:r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4270651" y="1866963"/>
                  <a:ext cx="1168566" cy="10079"/>
                </a:xfrm>
                <a:prstGeom prst="line">
                  <a:avLst/>
                </a:prstGeom>
                <a:ln w="28575">
                  <a:solidFill>
                    <a:srgbClr val="0F398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4" name="Straight Connector 43"/>
            <p:cNvCxnSpPr/>
            <p:nvPr/>
          </p:nvCxnSpPr>
          <p:spPr>
            <a:xfrm>
              <a:off x="3162281" y="2290615"/>
              <a:ext cx="1984965" cy="2177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>
            <a:off x="4382878" y="2954539"/>
            <a:ext cx="404414" cy="4032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3" name="Bùi Liễu 0968142780"/>
          <p:cNvSpPr txBox="1"/>
          <p:nvPr/>
        </p:nvSpPr>
        <p:spPr>
          <a:xfrm>
            <a:off x="4174641" y="4285980"/>
            <a:ext cx="141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cake</a:t>
            </a:r>
          </a:p>
        </p:txBody>
      </p:sp>
      <p:sp>
        <p:nvSpPr>
          <p:cNvPr id="34" name="Bùi Liễu 0968142780"/>
          <p:cNvSpPr txBox="1"/>
          <p:nvPr/>
        </p:nvSpPr>
        <p:spPr>
          <a:xfrm>
            <a:off x="5772738" y="4267790"/>
            <a:ext cx="354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  on the table</a:t>
            </a:r>
          </a:p>
        </p:txBody>
      </p:sp>
      <p:sp>
        <p:nvSpPr>
          <p:cNvPr id="36" name="Oval 35"/>
          <p:cNvSpPr/>
          <p:nvPr/>
        </p:nvSpPr>
        <p:spPr>
          <a:xfrm>
            <a:off x="7415856" y="2853022"/>
            <a:ext cx="404414" cy="4032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39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94" end="8525.656199999999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830" y="4443337"/>
            <a:ext cx="357951" cy="3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3" grpId="0"/>
      <p:bldP spid="34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4"/>
                </a:solidFill>
                <a:latin typeface="Comic Sans MS" panose="030F0702030302020204" pitchFamily="66" charset="0"/>
              </a:rPr>
              <a:t>Let’s play!</a:t>
            </a:r>
            <a:endParaRPr lang="vi-VN" sz="5400" b="1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0"/>
            <a:ext cx="12213771" cy="685800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895944"/>
            <a:ext cx="2164630" cy="962057"/>
          </a:xfrm>
          <a:prstGeom prst="rect">
            <a:avLst/>
          </a:prstGeom>
        </p:spPr>
      </p:pic>
      <p:pic>
        <p:nvPicPr>
          <p:cNvPr id="6" name="Cartoon Music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1371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5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1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9594"/>
            <a:ext cx="12192000" cy="6857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2362200" y="1143001"/>
            <a:ext cx="7772400" cy="114271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The banana is on the table.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541892"/>
            <a:ext cx="2775791" cy="3266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70" y="2585572"/>
            <a:ext cx="2775791" cy="3239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663190"/>
            <a:ext cx="2775791" cy="3162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32" y="3415936"/>
            <a:ext cx="2375173" cy="2068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17" y="3685400"/>
            <a:ext cx="2604406" cy="1814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7095" y="3790917"/>
            <a:ext cx="2388132" cy="151359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04" y="5825251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95" y="580869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7805360" y="3065463"/>
            <a:ext cx="2697500" cy="266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4864011" y="3085057"/>
            <a:ext cx="2697500" cy="270821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Mspham2"/>
          <p:cNvSpPr/>
          <p:nvPr/>
        </p:nvSpPr>
        <p:spPr>
          <a:xfrm>
            <a:off x="1851817" y="2972215"/>
            <a:ext cx="2697500" cy="26579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12" y="2669963"/>
            <a:ext cx="765323" cy="7006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41" y="2585572"/>
            <a:ext cx="821104" cy="734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2554741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967138" y="927860"/>
            <a:ext cx="8329469" cy="117749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The yams are on the table </a:t>
            </a:r>
          </a:p>
          <a:p>
            <a:pPr algn="ctr"/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924" y="2274703"/>
            <a:ext cx="2775791" cy="3021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49" y="2264185"/>
            <a:ext cx="2775791" cy="3032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2" y="2260705"/>
            <a:ext cx="2775791" cy="30287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243" y="3270440"/>
            <a:ext cx="3025415" cy="16528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89" y="3060204"/>
            <a:ext cx="2454752" cy="21382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31" y="3163839"/>
            <a:ext cx="2161822" cy="1856265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62" y="5318472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49" y="533334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1833981" y="2625011"/>
            <a:ext cx="2697500" cy="2633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29" y="7051017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1" y="7025270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5019509" y="2635872"/>
            <a:ext cx="2697500" cy="24849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Mspham2"/>
          <p:cNvSpPr/>
          <p:nvPr/>
        </p:nvSpPr>
        <p:spPr>
          <a:xfrm>
            <a:off x="8015863" y="2653106"/>
            <a:ext cx="2697500" cy="24931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37" y="2274703"/>
            <a:ext cx="765323" cy="7006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76" y="2213488"/>
            <a:ext cx="821104" cy="7340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55" y="2182250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8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9594"/>
            <a:ext cx="12192000" cy="6857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2362200" y="1143001"/>
            <a:ext cx="7772400" cy="114271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The banana is on the table.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541892"/>
            <a:ext cx="2775791" cy="3266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70" y="2585572"/>
            <a:ext cx="2775791" cy="3239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663190"/>
            <a:ext cx="2775791" cy="3162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763966"/>
            <a:ext cx="2348007" cy="15479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17" y="3685400"/>
            <a:ext cx="2604406" cy="1814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7095" y="3790917"/>
            <a:ext cx="2388132" cy="151359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04" y="5825251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95" y="580869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7805360" y="3065463"/>
            <a:ext cx="2697500" cy="266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4798460" y="3108752"/>
            <a:ext cx="2697500" cy="270821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Mspham2"/>
          <p:cNvSpPr/>
          <p:nvPr/>
        </p:nvSpPr>
        <p:spPr>
          <a:xfrm>
            <a:off x="1851817" y="2972215"/>
            <a:ext cx="2697500" cy="26579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12" y="2669963"/>
            <a:ext cx="765323" cy="7006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41" y="2585572"/>
            <a:ext cx="821104" cy="734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2554741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967138" y="927860"/>
            <a:ext cx="8329469" cy="117749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The apples are on the table </a:t>
            </a:r>
          </a:p>
          <a:p>
            <a:pPr algn="ctr"/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924" y="2274703"/>
            <a:ext cx="2775791" cy="3021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49" y="2264185"/>
            <a:ext cx="2775791" cy="3032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2" y="2260705"/>
            <a:ext cx="2775791" cy="30287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20" y="3465730"/>
            <a:ext cx="2253512" cy="14064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90" y="3337157"/>
            <a:ext cx="2178911" cy="15843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31" y="3163839"/>
            <a:ext cx="2161822" cy="1856265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62" y="5318472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49" y="533334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1833981" y="2625011"/>
            <a:ext cx="2697500" cy="2633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29" y="7051017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1" y="7025270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4884359" y="2773403"/>
            <a:ext cx="2697500" cy="24849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Mspham2"/>
          <p:cNvSpPr/>
          <p:nvPr/>
        </p:nvSpPr>
        <p:spPr>
          <a:xfrm>
            <a:off x="7857214" y="2641275"/>
            <a:ext cx="2697500" cy="24931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37" y="2274703"/>
            <a:ext cx="765323" cy="7006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76" y="2213488"/>
            <a:ext cx="821104" cy="7340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55" y="2182250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9594"/>
            <a:ext cx="12192000" cy="6857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2362200" y="1143001"/>
            <a:ext cx="7772400" cy="114271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The grapes are on the table.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541892"/>
            <a:ext cx="2775791" cy="3266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70" y="2585572"/>
            <a:ext cx="2775791" cy="3239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663190"/>
            <a:ext cx="2775791" cy="3162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86" y="3665866"/>
            <a:ext cx="2375173" cy="1854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80" y="3637578"/>
            <a:ext cx="2112748" cy="1814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9185" y="3748058"/>
            <a:ext cx="2509071" cy="1747720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04" y="5825251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95" y="580869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7863727" y="3052086"/>
            <a:ext cx="2697500" cy="2667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4774862" y="3014306"/>
            <a:ext cx="2697500" cy="270821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Mspham2"/>
          <p:cNvSpPr/>
          <p:nvPr/>
        </p:nvSpPr>
        <p:spPr>
          <a:xfrm>
            <a:off x="1774501" y="3040286"/>
            <a:ext cx="2697500" cy="26579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12" y="2669963"/>
            <a:ext cx="765323" cy="7006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41" y="2585572"/>
            <a:ext cx="821104" cy="734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2554741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967138" y="927860"/>
            <a:ext cx="8329469" cy="117749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The cake is on the table </a:t>
            </a:r>
          </a:p>
          <a:p>
            <a:pPr algn="ctr"/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924" y="2274703"/>
            <a:ext cx="2775791" cy="3021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49" y="2264185"/>
            <a:ext cx="2775791" cy="3032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2" y="2260705"/>
            <a:ext cx="2775791" cy="30287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66" y="3132441"/>
            <a:ext cx="2167040" cy="18876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05" y="3495739"/>
            <a:ext cx="2313762" cy="12455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31" y="3163839"/>
            <a:ext cx="2161822" cy="1856265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62" y="5318472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49" y="533334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1892473" y="2697710"/>
            <a:ext cx="2697500" cy="2633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29" y="7051017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1" y="7025270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4899478" y="2819042"/>
            <a:ext cx="2697500" cy="24849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Mspham2"/>
          <p:cNvSpPr/>
          <p:nvPr/>
        </p:nvSpPr>
        <p:spPr>
          <a:xfrm>
            <a:off x="7962980" y="2768681"/>
            <a:ext cx="2697500" cy="24931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37" y="2274703"/>
            <a:ext cx="765323" cy="7006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76" y="2213488"/>
            <a:ext cx="821104" cy="7340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55" y="2182250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23949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3msPham"/>
          <p:cNvSpPr/>
          <p:nvPr/>
        </p:nvSpPr>
        <p:spPr>
          <a:xfrm>
            <a:off x="6131114" y="1648695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are 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1674822"/>
            <a:ext cx="794471" cy="825773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183627" y="2672878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is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9" y="1430590"/>
            <a:ext cx="3561509" cy="32846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75" y="5841004"/>
            <a:ext cx="1199104" cy="532935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33" y="5841004"/>
            <a:ext cx="1194646" cy="532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900614"/>
            <a:ext cx="784414" cy="8393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07" y="1690718"/>
            <a:ext cx="821104" cy="734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57" y="2643106"/>
            <a:ext cx="845648" cy="765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46" y="2295500"/>
            <a:ext cx="2695951" cy="23148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3028344" y="670204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grapes __ on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table.</a:t>
            </a:r>
          </a:p>
        </p:txBody>
      </p:sp>
      <p:sp>
        <p:nvSpPr>
          <p:cNvPr id="26" name="2msPham"/>
          <p:cNvSpPr/>
          <p:nvPr/>
        </p:nvSpPr>
        <p:spPr>
          <a:xfrm>
            <a:off x="6193620" y="3750990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yams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865" y="4025567"/>
            <a:ext cx="784414" cy="8393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21" y="3727114"/>
            <a:ext cx="765323" cy="7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6684 -0.0395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-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47 -0.01806 L -0.56944 -0.0180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56441 -0.04445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29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197531" y="990600"/>
            <a:ext cx="434340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4"/>
                </a:solidFill>
                <a:latin typeface="Comic Sans MS" panose="030F0702030302020204" pitchFamily="66" charset="0"/>
              </a:rPr>
              <a:t>Warm up!</a:t>
            </a:r>
            <a:endParaRPr lang="vi-VN" sz="6600" b="1">
              <a:solidFill>
                <a:schemeClr val="accent4"/>
              </a:solidFill>
            </a:endParaRPr>
          </a:p>
        </p:txBody>
      </p:sp>
      <p:pic>
        <p:nvPicPr>
          <p:cNvPr id="6" name="Bùi Liễu 0968142780" descr="https://i.pinimg.com/564x/cf/bf/e8/cfbfe8bdbd2569df2ee00ce9ef7abd9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2590801"/>
            <a:ext cx="4143375" cy="342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871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23" name="2msPham"/>
          <p:cNvSpPr/>
          <p:nvPr/>
        </p:nvSpPr>
        <p:spPr>
          <a:xfrm>
            <a:off x="6277841" y="3970163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yams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277841" y="1767840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are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371601"/>
            <a:ext cx="3581399" cy="3416005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9104" cy="532935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4646" cy="532935"/>
          </a:xfrm>
          <a:prstGeom prst="rect">
            <a:avLst/>
          </a:prstGeom>
        </p:spPr>
      </p:pic>
      <p:sp>
        <p:nvSpPr>
          <p:cNvPr id="24" name="3msPham"/>
          <p:cNvSpPr/>
          <p:nvPr/>
        </p:nvSpPr>
        <p:spPr>
          <a:xfrm>
            <a:off x="6272813" y="2892368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is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804728"/>
            <a:ext cx="794471" cy="8257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1799014"/>
            <a:ext cx="784414" cy="8393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70791"/>
            <a:ext cx="2725016" cy="2373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77" y="4017635"/>
            <a:ext cx="765323" cy="700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74" y="1800848"/>
            <a:ext cx="821104" cy="734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17" y="2895616"/>
            <a:ext cx="845648" cy="765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3028344" y="670204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__ on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table.</a:t>
            </a:r>
          </a:p>
        </p:txBody>
      </p:sp>
    </p:spTree>
    <p:extLst>
      <p:ext uri="{BB962C8B-B14F-4D97-AF65-F5344CB8AC3E}">
        <p14:creationId xmlns:p14="http://schemas.microsoft.com/office/powerpoint/2010/main" val="26564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55955 -0.0143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6" y="-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4 0.00625 L -0.55451 0.006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5121 -0.00348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24" name="3msPham"/>
          <p:cNvSpPr/>
          <p:nvPr/>
        </p:nvSpPr>
        <p:spPr>
          <a:xfrm>
            <a:off x="6272813" y="1762462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is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1674822"/>
            <a:ext cx="794471" cy="825773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6277841" y="3970163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zebra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267784" y="2869440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are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1"/>
            <a:ext cx="3620420" cy="3263605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48" y="5644930"/>
            <a:ext cx="1199104" cy="532935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06" y="5644930"/>
            <a:ext cx="1194646" cy="532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900614"/>
            <a:ext cx="784414" cy="8393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06" y="2429581"/>
            <a:ext cx="2855409" cy="2229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28" y="4004121"/>
            <a:ext cx="765323" cy="700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07" y="1822262"/>
            <a:ext cx="821104" cy="734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35" y="2842754"/>
            <a:ext cx="845648" cy="765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3028344" y="670204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yo-yo __ on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table.</a:t>
            </a:r>
          </a:p>
        </p:txBody>
      </p:sp>
    </p:spTree>
    <p:extLst>
      <p:ext uri="{BB962C8B-B14F-4D97-AF65-F5344CB8AC3E}">
        <p14:creationId xmlns:p14="http://schemas.microsoft.com/office/powerpoint/2010/main" val="173388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5121 -0.0074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55451 0.0067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26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5225 -0.00348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22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819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24" name="3msPham"/>
          <p:cNvSpPr/>
          <p:nvPr/>
        </p:nvSpPr>
        <p:spPr>
          <a:xfrm>
            <a:off x="6131114" y="1648695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grapes 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1674822"/>
            <a:ext cx="794471" cy="825773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183627" y="2672878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yo-yos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9" y="1430590"/>
            <a:ext cx="3561509" cy="32846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75" y="5841004"/>
            <a:ext cx="1199104" cy="532935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33" y="5841004"/>
            <a:ext cx="1194646" cy="532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900614"/>
            <a:ext cx="784414" cy="8393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611" y="1708187"/>
            <a:ext cx="821104" cy="734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04" y="2665009"/>
            <a:ext cx="845648" cy="765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46" y="2295500"/>
            <a:ext cx="2695951" cy="23148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3028344" y="670204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____ are on the table.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2msPham"/>
          <p:cNvSpPr/>
          <p:nvPr/>
        </p:nvSpPr>
        <p:spPr>
          <a:xfrm>
            <a:off x="6193620" y="3750990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apples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865" y="4025567"/>
            <a:ext cx="784414" cy="8393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603" y="3772970"/>
            <a:ext cx="765323" cy="7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3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6979 -0.0395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56736 -0.004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56441 -0.04445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29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6" grpId="0" animBg="1"/>
      <p:bldP spid="2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24" name="3msPham"/>
          <p:cNvSpPr/>
          <p:nvPr/>
        </p:nvSpPr>
        <p:spPr>
          <a:xfrm>
            <a:off x="6272813" y="1762462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is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1674822"/>
            <a:ext cx="794471" cy="825773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6277841" y="3970163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267784" y="2869440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are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1"/>
            <a:ext cx="3620420" cy="3263605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48" y="5644930"/>
            <a:ext cx="1199104" cy="532935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06" y="5644930"/>
            <a:ext cx="1194646" cy="532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900614"/>
            <a:ext cx="784414" cy="8393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06" y="2668042"/>
            <a:ext cx="2855409" cy="1842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66" y="3993086"/>
            <a:ext cx="765323" cy="700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002" y="1795470"/>
            <a:ext cx="821104" cy="734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40" y="2814238"/>
            <a:ext cx="845648" cy="765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3028344" y="670204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apple __ on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table.</a:t>
            </a:r>
          </a:p>
        </p:txBody>
      </p:sp>
    </p:spTree>
    <p:extLst>
      <p:ext uri="{BB962C8B-B14F-4D97-AF65-F5344CB8AC3E}">
        <p14:creationId xmlns:p14="http://schemas.microsoft.com/office/powerpoint/2010/main" val="32503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5121 -0.0074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55173 0.01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87" y="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5225 -0.00348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22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23949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24" name="3msPham"/>
          <p:cNvSpPr/>
          <p:nvPr/>
        </p:nvSpPr>
        <p:spPr>
          <a:xfrm>
            <a:off x="6131114" y="1648695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table 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1674822"/>
            <a:ext cx="794471" cy="825773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183627" y="2672878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ball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9" y="1430590"/>
            <a:ext cx="3561509" cy="32846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75" y="5841004"/>
            <a:ext cx="1199104" cy="532935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33" y="5841004"/>
            <a:ext cx="1194646" cy="532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900614"/>
            <a:ext cx="784414" cy="8393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07" y="1690718"/>
            <a:ext cx="821104" cy="734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48" y="2665009"/>
            <a:ext cx="845648" cy="765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46" y="2295500"/>
            <a:ext cx="2695951" cy="23148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3028344" y="670204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____.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2msPham"/>
          <p:cNvSpPr/>
          <p:nvPr/>
        </p:nvSpPr>
        <p:spPr>
          <a:xfrm>
            <a:off x="6193620" y="3750990"/>
            <a:ext cx="3504334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bike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865" y="4025567"/>
            <a:ext cx="784414" cy="8393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28" y="3772449"/>
            <a:ext cx="765323" cy="7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5017 -0.0395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17" y="-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56736 -0.0076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-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55607 -0.04445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12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6" grpId="0" animBg="1"/>
      <p:bldP spid="2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39" y="3482224"/>
            <a:ext cx="2297573" cy="19728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88" y="3347518"/>
            <a:ext cx="2272262" cy="1979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21" y="3577229"/>
            <a:ext cx="2575374" cy="1519896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7870203" y="2748930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4774564" y="2838126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Mspham2"/>
          <p:cNvSpPr/>
          <p:nvPr/>
        </p:nvSpPr>
        <p:spPr>
          <a:xfrm>
            <a:off x="1828892" y="2748931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  <p:pic>
        <p:nvPicPr>
          <p:cNvPr id="23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94" end="8388.656199999999"/>
                </p14:media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7" y="1573986"/>
            <a:ext cx="609600" cy="6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2356237" y="1444194"/>
            <a:ext cx="7419975" cy="8001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18" y="2437311"/>
            <a:ext cx="2775791" cy="2926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37" y="2319531"/>
            <a:ext cx="2775791" cy="3044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10" y="2411565"/>
            <a:ext cx="2775791" cy="29522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06" y="3498319"/>
            <a:ext cx="2088813" cy="17935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36" y="3528603"/>
            <a:ext cx="2737314" cy="14954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57" y="3214216"/>
            <a:ext cx="2667549" cy="185811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5" y="5802329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93" y="5818779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1787598" y="2480147"/>
            <a:ext cx="2697500" cy="281174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29" y="7051017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1" y="7025270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4797175" y="2824106"/>
            <a:ext cx="2697500" cy="24807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Mspham2"/>
          <p:cNvSpPr/>
          <p:nvPr/>
        </p:nvSpPr>
        <p:spPr>
          <a:xfrm>
            <a:off x="7767685" y="2658237"/>
            <a:ext cx="2697500" cy="26513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3" y="2404652"/>
            <a:ext cx="765323" cy="7006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78" y="2267708"/>
            <a:ext cx="821104" cy="7340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77" y="2329837"/>
            <a:ext cx="845648" cy="765323"/>
          </a:xfrm>
          <a:prstGeom prst="rect">
            <a:avLst/>
          </a:prstGeom>
        </p:spPr>
      </p:pic>
      <p:pic>
        <p:nvPicPr>
          <p:cNvPr id="35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00" end="3092.6562"/>
                </p14:media>
              </p:ext>
            </p:ext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23" y="1511326"/>
            <a:ext cx="609600" cy="6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7" y="2514600"/>
            <a:ext cx="2775791" cy="31552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20" y="3464880"/>
            <a:ext cx="2272262" cy="1979318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44" y="5867401"/>
            <a:ext cx="1199104" cy="532935"/>
          </a:xfrm>
          <a:prstGeom prst="rect">
            <a:avLst/>
          </a:prstGeom>
          <a:ln>
            <a:noFill/>
          </a:ln>
        </p:spPr>
      </p:pic>
      <p:sp>
        <p:nvSpPr>
          <p:cNvPr id="35" name="Mspham2"/>
          <p:cNvSpPr/>
          <p:nvPr/>
        </p:nvSpPr>
        <p:spPr>
          <a:xfrm>
            <a:off x="4817051" y="2946654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/>
          <p:cNvSpPr/>
          <p:nvPr/>
        </p:nvSpPr>
        <p:spPr>
          <a:xfrm>
            <a:off x="2309447" y="1505563"/>
            <a:ext cx="7419975" cy="8001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381000" y="429616"/>
            <a:ext cx="397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and say.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2743200" y="1505564"/>
            <a:ext cx="620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0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7" y="2514600"/>
            <a:ext cx="2775791" cy="31552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16" y="3505200"/>
            <a:ext cx="2272262" cy="2052178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44" y="5867401"/>
            <a:ext cx="1199104" cy="532935"/>
          </a:xfrm>
          <a:prstGeom prst="rect">
            <a:avLst/>
          </a:prstGeom>
          <a:ln>
            <a:noFill/>
          </a:ln>
        </p:spPr>
      </p:pic>
      <p:sp>
        <p:nvSpPr>
          <p:cNvPr id="35" name="Mspham2"/>
          <p:cNvSpPr/>
          <p:nvPr/>
        </p:nvSpPr>
        <p:spPr>
          <a:xfrm>
            <a:off x="4955973" y="5258519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/>
          <p:cNvSpPr/>
          <p:nvPr/>
        </p:nvSpPr>
        <p:spPr>
          <a:xfrm>
            <a:off x="2309447" y="1505563"/>
            <a:ext cx="7419975" cy="8001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228600" y="0"/>
            <a:ext cx="397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and say.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2743200" y="1505564"/>
            <a:ext cx="698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90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91" y="4883425"/>
            <a:ext cx="1199104" cy="5329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876800" y="5007526"/>
            <a:ext cx="2808710" cy="879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29" y="881744"/>
            <a:ext cx="4338943" cy="40016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46717" y="2209800"/>
            <a:ext cx="3468876" cy="2258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625" b="1">
                <a:ln w="1270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WELL DONE</a:t>
            </a:r>
            <a:r>
              <a:rPr lang="en-US" sz="8625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3780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990600" y="304800"/>
            <a:ext cx="379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chant.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4"/>
          <a:stretch/>
        </p:blipFill>
        <p:spPr>
          <a:xfrm>
            <a:off x="1082105" y="759195"/>
            <a:ext cx="583187" cy="579161"/>
          </a:xfrm>
          <a:prstGeom prst="rect">
            <a:avLst/>
          </a:prstGeom>
        </p:spPr>
      </p:pic>
      <p:pic>
        <p:nvPicPr>
          <p:cNvPr id="2" name="Tiếng Anh 2 - Unit 12 - Lesson 2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759195"/>
            <a:ext cx="8835003" cy="57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0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4" t="20355" r="3556" b="13913"/>
          <a:stretch/>
        </p:blipFill>
        <p:spPr>
          <a:xfrm>
            <a:off x="7058482" y="1769991"/>
            <a:ext cx="4551076" cy="4262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7028" y="440685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70" y="874411"/>
            <a:ext cx="685800" cy="7211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5792274" y="5933310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5967796" y="6086143"/>
            <a:ext cx="320040" cy="27432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5883714" y="6109003"/>
            <a:ext cx="365760" cy="27432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11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2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</p:grpSp>
      <p:pic>
        <p:nvPicPr>
          <p:cNvPr id="14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C714A958-FB50-495A-843B-60658019BD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00" end="285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5330" y="33237"/>
            <a:ext cx="487363" cy="487363"/>
          </a:xfrm>
          <a:prstGeom prst="rect">
            <a:avLst/>
          </a:prstGeom>
        </p:spPr>
      </p:pic>
      <p:pic>
        <p:nvPicPr>
          <p:cNvPr id="15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DB5E6346-AC30-403C-8194-162949395B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56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5330" y="657103"/>
            <a:ext cx="487363" cy="487363"/>
          </a:xfrm>
          <a:prstGeom prst="rect">
            <a:avLst/>
          </a:prstGeom>
        </p:spPr>
      </p:pic>
      <p:pic>
        <p:nvPicPr>
          <p:cNvPr id="16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782D2C11-1DB3-4A6F-B407-C41C0239C7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00" end="176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5586" y="1242425"/>
            <a:ext cx="487363" cy="487363"/>
          </a:xfrm>
          <a:prstGeom prst="rect">
            <a:avLst/>
          </a:prstGeom>
        </p:spPr>
      </p:pic>
      <p:pic>
        <p:nvPicPr>
          <p:cNvPr id="17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2D41EA2D-914A-4816-99B5-03A34A435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00" end="146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245" y="1831771"/>
            <a:ext cx="487363" cy="487363"/>
          </a:xfrm>
          <a:prstGeom prst="rect">
            <a:avLst/>
          </a:prstGeom>
        </p:spPr>
      </p:pic>
      <p:pic>
        <p:nvPicPr>
          <p:cNvPr id="18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E8C9CB66-2A6F-4BB2-AED2-B4879CCA3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00" end="114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245" y="2410100"/>
            <a:ext cx="487363" cy="487363"/>
          </a:xfrm>
          <a:prstGeom prst="rect">
            <a:avLst/>
          </a:prstGeom>
        </p:spPr>
      </p:pic>
      <p:pic>
        <p:nvPicPr>
          <p:cNvPr id="19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313C4B59-CAF5-45D9-BB9E-8B8EE6BDFD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00" end="81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3773" y="2942172"/>
            <a:ext cx="487363" cy="487363"/>
          </a:xfrm>
          <a:prstGeom prst="rect">
            <a:avLst/>
          </a:prstGeom>
        </p:spPr>
      </p:pic>
      <p:pic>
        <p:nvPicPr>
          <p:cNvPr id="20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6D44DFCF-54D5-455A-B342-3A0C990EDE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2709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245" y="3515470"/>
            <a:ext cx="487363" cy="4873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4400" y="2213941"/>
            <a:ext cx="464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Look at the c</a:t>
            </a:r>
            <a:r>
              <a:rPr lang="en-US" sz="3600" dirty="0">
                <a:solidFill>
                  <a:srgbClr val="DA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3425E0F-FC83-4B12-84C8-76811DF22E47}"/>
              </a:ext>
            </a:extLst>
          </p:cNvPr>
          <p:cNvSpPr txBox="1"/>
          <p:nvPr/>
        </p:nvSpPr>
        <p:spPr>
          <a:xfrm>
            <a:off x="914400" y="2739578"/>
            <a:ext cx="542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 c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ke is on the t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4484902-5EA5-4ACD-BF57-66E8FD81B0ED}"/>
              </a:ext>
            </a:extLst>
          </p:cNvPr>
          <p:cNvSpPr txBox="1"/>
          <p:nvPr/>
        </p:nvSpPr>
        <p:spPr>
          <a:xfrm>
            <a:off x="914401" y="3502127"/>
            <a:ext cx="4419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Look at the gr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ED4B1AE-9EBB-49E1-A940-75868C295245}"/>
              </a:ext>
            </a:extLst>
          </p:cNvPr>
          <p:cNvSpPr txBox="1"/>
          <p:nvPr/>
        </p:nvSpPr>
        <p:spPr>
          <a:xfrm>
            <a:off x="932278" y="4636912"/>
            <a:ext cx="509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We’re having a c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B83C553-0A68-4098-A47A-35D90F773CAC}"/>
              </a:ext>
            </a:extLst>
          </p:cNvPr>
          <p:cNvSpPr txBox="1"/>
          <p:nvPr/>
        </p:nvSpPr>
        <p:spPr>
          <a:xfrm>
            <a:off x="932275" y="5118438"/>
            <a:ext cx="488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We’re having gr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A7D560B-3276-4A62-9D8A-B3A2B57F959A}"/>
              </a:ext>
            </a:extLst>
          </p:cNvPr>
          <p:cNvSpPr txBox="1"/>
          <p:nvPr/>
        </p:nvSpPr>
        <p:spPr>
          <a:xfrm>
            <a:off x="914400" y="2211430"/>
            <a:ext cx="464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36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FA52E8-379E-4C89-AD9E-6FA08CACDCFB}"/>
              </a:ext>
            </a:extLst>
          </p:cNvPr>
          <p:cNvSpPr txBox="1"/>
          <p:nvPr/>
        </p:nvSpPr>
        <p:spPr>
          <a:xfrm>
            <a:off x="914400" y="2737147"/>
            <a:ext cx="542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36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36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  <a:endParaRPr lang="en-US" sz="3600" dirty="0">
              <a:solidFill>
                <a:srgbClr val="008DCF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8D24398-2B7B-4F66-9432-B9F12CF42722}"/>
              </a:ext>
            </a:extLst>
          </p:cNvPr>
          <p:cNvSpPr txBox="1"/>
          <p:nvPr/>
        </p:nvSpPr>
        <p:spPr>
          <a:xfrm>
            <a:off x="914401" y="3500306"/>
            <a:ext cx="4419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A4E29A3-B103-4621-92C9-759A5D108F12}"/>
              </a:ext>
            </a:extLst>
          </p:cNvPr>
          <p:cNvSpPr txBox="1"/>
          <p:nvPr/>
        </p:nvSpPr>
        <p:spPr>
          <a:xfrm>
            <a:off x="932277" y="4643262"/>
            <a:ext cx="509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B41B50F-2099-41E0-BF60-105CE6959214}"/>
              </a:ext>
            </a:extLst>
          </p:cNvPr>
          <p:cNvSpPr txBox="1"/>
          <p:nvPr/>
        </p:nvSpPr>
        <p:spPr>
          <a:xfrm>
            <a:off x="932274" y="5114351"/>
            <a:ext cx="4625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F25D6DA-B1CD-4103-BACC-4B043289DD82}"/>
              </a:ext>
            </a:extLst>
          </p:cNvPr>
          <p:cNvSpPr txBox="1"/>
          <p:nvPr/>
        </p:nvSpPr>
        <p:spPr>
          <a:xfrm>
            <a:off x="914400" y="2211250"/>
            <a:ext cx="464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Look at the c</a:t>
            </a:r>
            <a:r>
              <a:rPr lang="en-US" sz="3600" dirty="0">
                <a:solidFill>
                  <a:srgbClr val="DA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6DB25DC-7091-4643-A9F8-C5B64E2204E2}"/>
              </a:ext>
            </a:extLst>
          </p:cNvPr>
          <p:cNvSpPr txBox="1"/>
          <p:nvPr/>
        </p:nvSpPr>
        <p:spPr>
          <a:xfrm>
            <a:off x="914400" y="2739801"/>
            <a:ext cx="542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 c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ke is on the t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7E0369D-F00B-4358-B4AA-A37DF2F08649}"/>
              </a:ext>
            </a:extLst>
          </p:cNvPr>
          <p:cNvSpPr txBox="1"/>
          <p:nvPr/>
        </p:nvSpPr>
        <p:spPr>
          <a:xfrm>
            <a:off x="914401" y="3500320"/>
            <a:ext cx="4419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Look at the gr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AEB58C8-DABC-4625-B94A-EB01D9972561}"/>
              </a:ext>
            </a:extLst>
          </p:cNvPr>
          <p:cNvSpPr txBox="1"/>
          <p:nvPr/>
        </p:nvSpPr>
        <p:spPr>
          <a:xfrm>
            <a:off x="932278" y="4636912"/>
            <a:ext cx="509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We’re having a c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908681" y="2739345"/>
            <a:ext cx="543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EAF3308-FFC1-4236-92DF-0CCA8BB56E24}"/>
              </a:ext>
            </a:extLst>
          </p:cNvPr>
          <p:cNvSpPr txBox="1"/>
          <p:nvPr/>
        </p:nvSpPr>
        <p:spPr>
          <a:xfrm>
            <a:off x="932274" y="5117982"/>
            <a:ext cx="4625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We’re having gr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362188E-15C5-4261-B5B7-AE8A8E28EDC7}"/>
              </a:ext>
            </a:extLst>
          </p:cNvPr>
          <p:cNvSpPr txBox="1"/>
          <p:nvPr/>
        </p:nvSpPr>
        <p:spPr>
          <a:xfrm>
            <a:off x="914400" y="2209800"/>
            <a:ext cx="464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36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D1AB6C6-021F-42BC-8A11-B3F7521A7BCF}"/>
              </a:ext>
            </a:extLst>
          </p:cNvPr>
          <p:cNvSpPr txBox="1"/>
          <p:nvPr/>
        </p:nvSpPr>
        <p:spPr>
          <a:xfrm>
            <a:off x="904697" y="3499861"/>
            <a:ext cx="4419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5AACFD2-2162-4F32-B491-0F9D067D12EC}"/>
              </a:ext>
            </a:extLst>
          </p:cNvPr>
          <p:cNvSpPr txBox="1"/>
          <p:nvPr/>
        </p:nvSpPr>
        <p:spPr>
          <a:xfrm>
            <a:off x="938339" y="4635437"/>
            <a:ext cx="509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5E675D7-0F59-4118-B172-8328AF5378FC}"/>
              </a:ext>
            </a:extLst>
          </p:cNvPr>
          <p:cNvSpPr txBox="1"/>
          <p:nvPr/>
        </p:nvSpPr>
        <p:spPr>
          <a:xfrm>
            <a:off x="932274" y="5119404"/>
            <a:ext cx="4625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3425E0F-FC83-4B12-84C8-76811DF22E47}"/>
              </a:ext>
            </a:extLst>
          </p:cNvPr>
          <p:cNvSpPr txBox="1"/>
          <p:nvPr/>
        </p:nvSpPr>
        <p:spPr>
          <a:xfrm>
            <a:off x="917084" y="4012115"/>
            <a:ext cx="627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 gr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pes are on the t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1FA52E8-379E-4C89-AD9E-6FA08CACDCFB}"/>
              </a:ext>
            </a:extLst>
          </p:cNvPr>
          <p:cNvSpPr txBox="1"/>
          <p:nvPr/>
        </p:nvSpPr>
        <p:spPr>
          <a:xfrm>
            <a:off x="917084" y="4014447"/>
            <a:ext cx="628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6DB25DC-7091-4643-A9F8-C5B64E2204E2}"/>
              </a:ext>
            </a:extLst>
          </p:cNvPr>
          <p:cNvSpPr txBox="1"/>
          <p:nvPr/>
        </p:nvSpPr>
        <p:spPr>
          <a:xfrm>
            <a:off x="917084" y="4012338"/>
            <a:ext cx="62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 gr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pes are on the t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924244" y="4011882"/>
            <a:ext cx="656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4" y="351959"/>
            <a:ext cx="822317" cy="7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4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9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970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060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27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680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295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965"/>
                            </p:stCondLst>
                            <p:childTnLst>
                              <p:par>
                                <p:cTn id="6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3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5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33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3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32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8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5" grpId="2"/>
      <p:bldP spid="35" grpId="3"/>
      <p:bldP spid="36" grpId="0"/>
      <p:bldP spid="36" grpId="1"/>
      <p:bldP spid="37" grpId="0"/>
      <p:bldP spid="37" grpId="1"/>
      <p:bldP spid="37" grpId="2"/>
      <p:bldP spid="37" grpId="3"/>
      <p:bldP spid="38" grpId="0"/>
      <p:bldP spid="38" grpId="1"/>
      <p:bldP spid="38" grpId="2"/>
      <p:bldP spid="38" grpId="3"/>
      <p:bldP spid="39" grpId="0"/>
      <p:bldP spid="39" grpId="1"/>
      <p:bldP spid="39" grpId="2"/>
      <p:bldP spid="39" grpId="3"/>
      <p:bldP spid="40" grpId="0"/>
      <p:bldP spid="40" grpId="1"/>
      <p:bldP spid="40" grpId="2"/>
      <p:bldP spid="40" grpId="3"/>
      <p:bldP spid="42" grpId="0"/>
      <p:bldP spid="42" grpId="1"/>
      <p:bldP spid="43" grpId="0"/>
      <p:bldP spid="43" grpId="1"/>
      <p:bldP spid="44" grpId="0"/>
      <p:bldP spid="44" grpId="1"/>
      <p:bldP spid="44" grpId="2"/>
      <p:bldP spid="44" grpId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1045" y="371519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45" y="813392"/>
            <a:ext cx="685800" cy="72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6371"/>
            <a:ext cx="822317" cy="781797"/>
          </a:xfrm>
          <a:prstGeom prst="rect">
            <a:avLst/>
          </a:prstGeom>
        </p:spPr>
      </p:pic>
      <p:pic>
        <p:nvPicPr>
          <p:cNvPr id="7" name="Tiếng Anh 2 - Unit 12 - Lesson 3 - Sing(lyri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1967" y="1534491"/>
            <a:ext cx="8686800" cy="491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0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7245" y="433458"/>
            <a:ext cx="302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4" y="854705"/>
            <a:ext cx="685800" cy="72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29" y="405267"/>
            <a:ext cx="822317" cy="781797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1566280"/>
            <a:ext cx="8229600" cy="473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42" y="1647742"/>
            <a:ext cx="6550072" cy="4523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13" y="1978104"/>
            <a:ext cx="3404730" cy="404841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7" name="Rounded Rectangle 6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9F76B4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0">
                  <a:solidFill>
                    <a:schemeClr val="bg1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11" y="2131863"/>
            <a:ext cx="6073335" cy="4008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9432" y="757842"/>
            <a:ext cx="2582291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8041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141669"/>
            <a:ext cx="5791200" cy="411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2590801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Comic Sans MS" panose="030F07020303020202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0.08333 0.0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67" y="8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0.06667 0.066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2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/>
          <p:cNvSpPr txBox="1"/>
          <p:nvPr/>
        </p:nvSpPr>
        <p:spPr>
          <a:xfrm>
            <a:off x="4400426" y="918844"/>
            <a:ext cx="3018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200" y="24384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00426" y="3680957"/>
            <a:ext cx="264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04415" y="4981340"/>
            <a:ext cx="323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2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18" y="3565767"/>
            <a:ext cx="900277" cy="793216"/>
          </a:xfrm>
          <a:prstGeom prst="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97" y="4896969"/>
            <a:ext cx="822317" cy="781797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01" y="2239437"/>
            <a:ext cx="857315" cy="797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28" y="2997481"/>
            <a:ext cx="1034302" cy="557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29" y="4285794"/>
            <a:ext cx="590119" cy="557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06" y="5558282"/>
            <a:ext cx="509955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3" name="click.wav"/>
          </p:stSnd>
        </p:sndAc>
      </p:transition>
    </mc:Choice>
    <mc:Fallback xmlns="">
      <p:transition>
        <p:sndAc>
          <p:stSnd>
            <p:snd r:embed="rId11" name="cl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56" y="2833851"/>
            <a:ext cx="8488306" cy="373389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803920" y="406486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213" y="988112"/>
            <a:ext cx="1072388" cy="51234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9" y="2213732"/>
            <a:ext cx="6567502" cy="116483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2377" y="1322878"/>
            <a:ext cx="6711704" cy="1349324"/>
          </a:xfrm>
          <a:prstGeom prst="rect">
            <a:avLst/>
          </a:prstGeom>
        </p:spPr>
      </p:pic>
      <p:pic>
        <p:nvPicPr>
          <p:cNvPr id="48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29" end="8475.6561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3929" y="0"/>
            <a:ext cx="609600" cy="609600"/>
          </a:xfrm>
          <a:prstGeom prst="rect">
            <a:avLst/>
          </a:prstGeom>
        </p:spPr>
      </p:pic>
      <p:pic>
        <p:nvPicPr>
          <p:cNvPr id="49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00" end="3092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2638" y="758849"/>
            <a:ext cx="609600" cy="609600"/>
          </a:xfrm>
          <a:prstGeom prst="rect">
            <a:avLst/>
          </a:prstGeom>
        </p:spPr>
      </p:pic>
      <p:pic>
        <p:nvPicPr>
          <p:cNvPr id="50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94" end="3052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3929" y="1424619"/>
            <a:ext cx="609600" cy="609600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5821680" y="6180754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5991351" y="6325770"/>
            <a:ext cx="320040" cy="27432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5914496" y="6324244"/>
            <a:ext cx="365760" cy="27432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54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5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3425E0F-FC83-4B12-84C8-76811DF22E47}"/>
              </a:ext>
            </a:extLst>
          </p:cNvPr>
          <p:cNvSpPr txBox="1"/>
          <p:nvPr/>
        </p:nvSpPr>
        <p:spPr>
          <a:xfrm>
            <a:off x="1961804" y="2356928"/>
            <a:ext cx="5549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1FA52E8-379E-4C89-AD9E-6FA08CACDCFB}"/>
              </a:ext>
            </a:extLst>
          </p:cNvPr>
          <p:cNvSpPr txBox="1"/>
          <p:nvPr/>
        </p:nvSpPr>
        <p:spPr>
          <a:xfrm>
            <a:off x="1961805" y="2354497"/>
            <a:ext cx="554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46DB25DC-7091-4643-A9F8-C5B64E2204E2}"/>
              </a:ext>
            </a:extLst>
          </p:cNvPr>
          <p:cNvSpPr txBox="1"/>
          <p:nvPr/>
        </p:nvSpPr>
        <p:spPr>
          <a:xfrm>
            <a:off x="1961804" y="2357151"/>
            <a:ext cx="5549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1956086" y="2356695"/>
            <a:ext cx="555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3425E0F-FC83-4B12-84C8-76811DF22E47}"/>
              </a:ext>
            </a:extLst>
          </p:cNvPr>
          <p:cNvSpPr txBox="1"/>
          <p:nvPr/>
        </p:nvSpPr>
        <p:spPr>
          <a:xfrm>
            <a:off x="5628179" y="1567402"/>
            <a:ext cx="641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1FA52E8-379E-4C89-AD9E-6FA08CACDCFB}"/>
              </a:ext>
            </a:extLst>
          </p:cNvPr>
          <p:cNvSpPr txBox="1"/>
          <p:nvPr/>
        </p:nvSpPr>
        <p:spPr>
          <a:xfrm>
            <a:off x="5628179" y="1569734"/>
            <a:ext cx="642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6DB25DC-7091-4643-A9F8-C5B64E2204E2}"/>
              </a:ext>
            </a:extLst>
          </p:cNvPr>
          <p:cNvSpPr txBox="1"/>
          <p:nvPr/>
        </p:nvSpPr>
        <p:spPr>
          <a:xfrm>
            <a:off x="5628178" y="1567625"/>
            <a:ext cx="641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5616579" y="1567402"/>
            <a:ext cx="670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43" y="2912943"/>
            <a:ext cx="2246375" cy="341893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62" y="3099180"/>
            <a:ext cx="2488758" cy="316639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91" y="377781"/>
            <a:ext cx="767109" cy="6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4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46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8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88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10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52" grpId="0" animBg="1"/>
      <p:bldP spid="52" grpId="1" animBg="1"/>
      <p:bldP spid="57" grpId="0"/>
      <p:bldP spid="57" grpId="1"/>
      <p:bldP spid="58" grpId="0"/>
      <p:bldP spid="58" grpId="1"/>
      <p:bldP spid="59" grpId="0"/>
      <p:bldP spid="59" grpId="1"/>
      <p:bldP spid="59" grpId="2"/>
      <p:bldP spid="59" grpId="3"/>
      <p:bldP spid="61" grpId="0"/>
      <p:bldP spid="61" grpId="1"/>
      <p:bldP spid="62" grpId="0"/>
      <p:bldP spid="62" grpId="1"/>
      <p:bldP spid="63" grpId="0"/>
      <p:bldP spid="63" grpId="1"/>
      <p:bldP spid="63" grpId="2"/>
      <p:bldP spid="63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362200" y="1600201"/>
            <a:ext cx="7460489" cy="1752577"/>
            <a:chOff x="2141715" y="1732585"/>
            <a:chExt cx="4209261" cy="120133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715" y="1732585"/>
              <a:ext cx="3959778" cy="1201333"/>
            </a:xfrm>
            <a:prstGeom prst="rect">
              <a:avLst/>
            </a:prstGeom>
          </p:spPr>
        </p:pic>
        <p:sp>
          <p:nvSpPr>
            <p:cNvPr id="21" name="TextBox 15"/>
            <p:cNvSpPr txBox="1"/>
            <p:nvPr/>
          </p:nvSpPr>
          <p:spPr>
            <a:xfrm>
              <a:off x="2313685" y="2138400"/>
              <a:ext cx="4037291" cy="44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>
                  <a:solidFill>
                    <a:srgbClr val="002D86"/>
                  </a:solidFill>
                  <a:latin typeface="Comic Sans MS" panose="030F0702030302020204" pitchFamily="66" charset="0"/>
                </a:rPr>
                <a:t>The cake </a:t>
              </a:r>
              <a:r>
                <a:rPr lang="en-US" sz="3600" b="1">
                  <a:solidFill>
                    <a:srgbClr val="C00000"/>
                  </a:solidFill>
                  <a:latin typeface="Comic Sans MS" panose="030F0702030302020204" pitchFamily="66" charset="0"/>
                </a:rPr>
                <a:t>is</a:t>
              </a:r>
              <a:r>
                <a:rPr lang="en-US" sz="3600" b="1">
                  <a:solidFill>
                    <a:srgbClr val="002D86"/>
                  </a:solidFill>
                  <a:latin typeface="Comic Sans MS" panose="030F0702030302020204" pitchFamily="66" charset="0"/>
                </a:rPr>
                <a:t> on the table.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r="43396"/>
          <a:stretch/>
        </p:blipFill>
        <p:spPr>
          <a:xfrm>
            <a:off x="1828800" y="2133600"/>
            <a:ext cx="3581400" cy="3866548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3810000" y="666506"/>
            <a:ext cx="463637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Sentence parttern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140206" y="3200401"/>
            <a:ext cx="7289794" cy="1892343"/>
            <a:chOff x="2938513" y="1153245"/>
            <a:chExt cx="5050913" cy="1513747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8513" y="1153245"/>
              <a:ext cx="5050913" cy="1513747"/>
            </a:xfrm>
            <a:prstGeom prst="rect">
              <a:avLst/>
            </a:prstGeom>
          </p:spPr>
        </p:pic>
        <p:sp>
          <p:nvSpPr>
            <p:cNvPr id="42" name="TextBox 15"/>
            <p:cNvSpPr txBox="1"/>
            <p:nvPr/>
          </p:nvSpPr>
          <p:spPr>
            <a:xfrm>
              <a:off x="3096904" y="1734879"/>
              <a:ext cx="4786928" cy="51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>
                  <a:solidFill>
                    <a:srgbClr val="002D86"/>
                  </a:solidFill>
                  <a:latin typeface="Comic Sans MS" panose="030F0702030302020204" pitchFamily="66" charset="0"/>
                </a:rPr>
                <a:t>The grape</a:t>
              </a:r>
              <a:r>
                <a:rPr lang="en-US" sz="3600" b="1">
                  <a:solidFill>
                    <a:srgbClr val="C00000"/>
                  </a:solidFill>
                  <a:latin typeface="Comic Sans MS" panose="030F0702030302020204" pitchFamily="66" charset="0"/>
                </a:rPr>
                <a:t>s</a:t>
              </a:r>
              <a:r>
                <a:rPr lang="en-US" sz="3600" b="1">
                  <a:solidFill>
                    <a:srgbClr val="002D86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3600" b="1">
                  <a:solidFill>
                    <a:srgbClr val="C0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3600" b="1">
                  <a:solidFill>
                    <a:srgbClr val="002D86"/>
                  </a:solidFill>
                  <a:latin typeface="Comic Sans MS" panose="030F0702030302020204" pitchFamily="66" charset="0"/>
                </a:rPr>
                <a:t> on the table.</a:t>
              </a:r>
            </a:p>
          </p:txBody>
        </p:sp>
      </p:grpSp>
      <p:pic>
        <p:nvPicPr>
          <p:cNvPr id="44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00" end="3092.6562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4386771"/>
            <a:ext cx="386141" cy="386141"/>
          </a:xfrm>
          <a:prstGeom prst="rect">
            <a:avLst/>
          </a:prstGeom>
        </p:spPr>
      </p:pic>
      <p:pic>
        <p:nvPicPr>
          <p:cNvPr id="45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29" end="8475.656199999999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331" y="2476489"/>
            <a:ext cx="362070" cy="3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617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313" y="445870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5" y="983241"/>
            <a:ext cx="623907" cy="5897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33801" y="2057401"/>
            <a:ext cx="5019675" cy="3762375"/>
            <a:chOff x="3810387" y="2641747"/>
            <a:chExt cx="5019675" cy="37623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387" y="2641747"/>
              <a:ext cx="5019675" cy="3762375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534522" y="2815187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4560248" y="3646422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377768" y="4010444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612553" y="3542513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d</a:t>
              </a: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43" y="382848"/>
            <a:ext cx="806758" cy="7108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3466541" y="1449992"/>
            <a:ext cx="566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7" name="Oval 36"/>
          <p:cNvSpPr/>
          <p:nvPr/>
        </p:nvSpPr>
        <p:spPr>
          <a:xfrm>
            <a:off x="6301181" y="3431840"/>
            <a:ext cx="396240" cy="3944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38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00" end="3092.6562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549308"/>
            <a:ext cx="386141" cy="38614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180228" y="4328602"/>
            <a:ext cx="4702923" cy="932149"/>
            <a:chOff x="669177" y="1710126"/>
            <a:chExt cx="4702923" cy="932149"/>
          </a:xfrm>
        </p:grpSpPr>
        <p:grpSp>
          <p:nvGrpSpPr>
            <p:cNvPr id="27" name="Group 26"/>
            <p:cNvGrpSpPr/>
            <p:nvPr/>
          </p:nvGrpSpPr>
          <p:grpSpPr>
            <a:xfrm>
              <a:off x="669177" y="1710126"/>
              <a:ext cx="4702923" cy="932149"/>
              <a:chOff x="5731970" y="1647549"/>
              <a:chExt cx="4702923" cy="932149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1970" y="1647549"/>
                <a:ext cx="3902823" cy="932149"/>
              </a:xfrm>
              <a:prstGeom prst="rect">
                <a:avLst/>
              </a:prstGeom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5977576" y="1851865"/>
                <a:ext cx="4457317" cy="523220"/>
                <a:chOff x="3831920" y="1506678"/>
                <a:chExt cx="4457317" cy="523220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3831920" y="1506678"/>
                  <a:ext cx="445731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2D86"/>
                      </a:solidFill>
                      <a:latin typeface="Comic Sans MS" panose="030F0702030302020204" pitchFamily="66" charset="0"/>
                    </a:rPr>
                    <a:t>The         is        .</a:t>
                  </a:r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4629934" y="1869329"/>
                  <a:ext cx="808970" cy="0"/>
                </a:xfrm>
                <a:prstGeom prst="line">
                  <a:avLst/>
                </a:prstGeom>
                <a:ln w="28575">
                  <a:solidFill>
                    <a:srgbClr val="0F398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" name="Straight Connector 27"/>
            <p:cNvCxnSpPr/>
            <p:nvPr/>
          </p:nvCxnSpPr>
          <p:spPr>
            <a:xfrm>
              <a:off x="2883506" y="2285504"/>
              <a:ext cx="808970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156263" y="5668499"/>
            <a:ext cx="4702923" cy="932149"/>
            <a:chOff x="669177" y="1710126"/>
            <a:chExt cx="4702923" cy="932149"/>
          </a:xfrm>
        </p:grpSpPr>
        <p:grpSp>
          <p:nvGrpSpPr>
            <p:cNvPr id="35" name="Group 34"/>
            <p:cNvGrpSpPr/>
            <p:nvPr/>
          </p:nvGrpSpPr>
          <p:grpSpPr>
            <a:xfrm>
              <a:off x="669177" y="1710126"/>
              <a:ext cx="4702923" cy="932149"/>
              <a:chOff x="5731970" y="1647549"/>
              <a:chExt cx="4702923" cy="932149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1970" y="1647549"/>
                <a:ext cx="3902823" cy="932149"/>
              </a:xfrm>
              <a:prstGeom prst="rect">
                <a:avLst/>
              </a:prstGeom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5977576" y="1851865"/>
                <a:ext cx="4457317" cy="523220"/>
                <a:chOff x="3831920" y="1506678"/>
                <a:chExt cx="4457317" cy="523220"/>
              </a:xfrm>
            </p:grpSpPr>
            <p:sp>
              <p:nvSpPr>
                <p:cNvPr id="44" name="TextBox 43"/>
                <p:cNvSpPr txBox="1"/>
                <p:nvPr/>
              </p:nvSpPr>
              <p:spPr>
                <a:xfrm>
                  <a:off x="3831920" y="1506678"/>
                  <a:ext cx="445731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2D86"/>
                      </a:solidFill>
                      <a:latin typeface="Comic Sans MS" panose="030F0702030302020204" pitchFamily="66" charset="0"/>
                    </a:rPr>
                    <a:t>The         are        .</a:t>
                  </a:r>
                </a:p>
              </p:txBody>
            </p: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4629934" y="1869329"/>
                  <a:ext cx="808970" cy="0"/>
                </a:xfrm>
                <a:prstGeom prst="line">
                  <a:avLst/>
                </a:prstGeom>
                <a:ln w="28575">
                  <a:solidFill>
                    <a:srgbClr val="0F398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6" name="Straight Connector 35"/>
            <p:cNvCxnSpPr/>
            <p:nvPr/>
          </p:nvCxnSpPr>
          <p:spPr>
            <a:xfrm>
              <a:off x="3174454" y="2285504"/>
              <a:ext cx="808970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546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2" grpId="0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81709" y="417610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13" y="928655"/>
            <a:ext cx="623907" cy="5897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24855" y="1915522"/>
            <a:ext cx="5019675" cy="3762375"/>
            <a:chOff x="3810387" y="2641747"/>
            <a:chExt cx="5019675" cy="37623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387" y="2641747"/>
              <a:ext cx="5019675" cy="3762375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534522" y="2815187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4560248" y="3646422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377768" y="4010444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612553" y="3542513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25700" y="4107646"/>
            <a:ext cx="8153400" cy="1223391"/>
            <a:chOff x="246386" y="1303855"/>
            <a:chExt cx="5378049" cy="932149"/>
          </a:xfrm>
        </p:grpSpPr>
        <p:grpSp>
          <p:nvGrpSpPr>
            <p:cNvPr id="20" name="Group 19"/>
            <p:cNvGrpSpPr/>
            <p:nvPr/>
          </p:nvGrpSpPr>
          <p:grpSpPr>
            <a:xfrm>
              <a:off x="246386" y="1303855"/>
              <a:ext cx="5378049" cy="932149"/>
              <a:chOff x="5309179" y="1241278"/>
              <a:chExt cx="5378049" cy="932149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179" y="1241278"/>
                <a:ext cx="5378049" cy="932149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5776975" y="1383174"/>
                <a:ext cx="4798421" cy="492464"/>
                <a:chOff x="3631319" y="1037987"/>
                <a:chExt cx="4798421" cy="492464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3631319" y="1037987"/>
                  <a:ext cx="4798421" cy="4924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solidFill>
                        <a:srgbClr val="002D86"/>
                      </a:solidFill>
                      <a:latin typeface="Comic Sans MS" panose="030F0702030302020204" pitchFamily="66" charset="0"/>
                    </a:rPr>
                    <a:t>The            is                       .   </a:t>
                  </a:r>
                </a:p>
              </p:txBody>
            </p: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4350260" y="1406488"/>
                  <a:ext cx="899099" cy="0"/>
                </a:xfrm>
                <a:prstGeom prst="line">
                  <a:avLst/>
                </a:prstGeom>
                <a:ln w="28575">
                  <a:solidFill>
                    <a:srgbClr val="0F398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" name="Straight Connector 20"/>
            <p:cNvCxnSpPr/>
            <p:nvPr/>
          </p:nvCxnSpPr>
          <p:spPr>
            <a:xfrm>
              <a:off x="2722716" y="1847730"/>
              <a:ext cx="1984965" cy="2177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64" y="352226"/>
            <a:ext cx="806758" cy="7108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3886200" y="12954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7" name="Oval 36"/>
          <p:cNvSpPr/>
          <p:nvPr/>
        </p:nvSpPr>
        <p:spPr>
          <a:xfrm>
            <a:off x="6492235" y="3284218"/>
            <a:ext cx="417478" cy="40036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9" name="Bùi Liễu 0968142780"/>
          <p:cNvSpPr txBox="1"/>
          <p:nvPr/>
        </p:nvSpPr>
        <p:spPr>
          <a:xfrm>
            <a:off x="4013159" y="4272559"/>
            <a:ext cx="184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apple</a:t>
            </a:r>
          </a:p>
        </p:txBody>
      </p:sp>
      <p:sp>
        <p:nvSpPr>
          <p:cNvPr id="40" name="Bùi Liễu 0968142780"/>
          <p:cNvSpPr txBox="1"/>
          <p:nvPr/>
        </p:nvSpPr>
        <p:spPr>
          <a:xfrm>
            <a:off x="5892867" y="4293789"/>
            <a:ext cx="2908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on the table</a:t>
            </a:r>
          </a:p>
        </p:txBody>
      </p:sp>
      <p:sp>
        <p:nvSpPr>
          <p:cNvPr id="41" name="Oval 40"/>
          <p:cNvSpPr/>
          <p:nvPr/>
        </p:nvSpPr>
        <p:spPr>
          <a:xfrm>
            <a:off x="6610335" y="2088962"/>
            <a:ext cx="404414" cy="4032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502756" y="5502622"/>
            <a:ext cx="7758850" cy="932149"/>
            <a:chOff x="259594" y="1705764"/>
            <a:chExt cx="6968923" cy="932149"/>
          </a:xfrm>
        </p:grpSpPr>
        <p:grpSp>
          <p:nvGrpSpPr>
            <p:cNvPr id="43" name="Group 42"/>
            <p:cNvGrpSpPr/>
            <p:nvPr/>
          </p:nvGrpSpPr>
          <p:grpSpPr>
            <a:xfrm>
              <a:off x="259594" y="1705764"/>
              <a:ext cx="6968923" cy="932149"/>
              <a:chOff x="5322387" y="1643187"/>
              <a:chExt cx="6968923" cy="932149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2387" y="1643187"/>
                <a:ext cx="6504194" cy="932149"/>
              </a:xfrm>
              <a:prstGeom prst="rect">
                <a:avLst/>
              </a:prstGeom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5583984" y="1773366"/>
                <a:ext cx="6707326" cy="646331"/>
                <a:chOff x="3438328" y="1428179"/>
                <a:chExt cx="6707326" cy="646331"/>
              </a:xfrm>
            </p:grpSpPr>
            <p:sp>
              <p:nvSpPr>
                <p:cNvPr id="47" name="TextBox 46"/>
                <p:cNvSpPr txBox="1"/>
                <p:nvPr/>
              </p:nvSpPr>
              <p:spPr>
                <a:xfrm>
                  <a:off x="3438328" y="1428179"/>
                  <a:ext cx="670732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solidFill>
                        <a:srgbClr val="002D86"/>
                      </a:solidFill>
                      <a:latin typeface="Comic Sans MS" panose="030F0702030302020204" pitchFamily="66" charset="0"/>
                    </a:rPr>
                    <a:t>The         are                  .   </a:t>
                  </a:r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4365029" y="1877740"/>
                  <a:ext cx="808970" cy="0"/>
                </a:xfrm>
                <a:prstGeom prst="line">
                  <a:avLst/>
                </a:prstGeom>
                <a:ln w="28575">
                  <a:solidFill>
                    <a:srgbClr val="0F398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4" name="Straight Connector 43"/>
            <p:cNvCxnSpPr/>
            <p:nvPr/>
          </p:nvCxnSpPr>
          <p:spPr>
            <a:xfrm>
              <a:off x="3294245" y="2283327"/>
              <a:ext cx="1984965" cy="2177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22" y="4642116"/>
            <a:ext cx="270793" cy="27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56595" y="433935"/>
            <a:ext cx="3026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95" y="1016565"/>
            <a:ext cx="623907" cy="5897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48655" y="1992790"/>
            <a:ext cx="5019675" cy="3762375"/>
            <a:chOff x="3810387" y="2641747"/>
            <a:chExt cx="5019675" cy="37623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387" y="2641747"/>
              <a:ext cx="5019675" cy="3762375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534522" y="2815187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4560248" y="3646422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377768" y="4010444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612553" y="3542513"/>
              <a:ext cx="365760" cy="365760"/>
            </a:xfrm>
            <a:prstGeom prst="ellipse">
              <a:avLst/>
            </a:prstGeom>
            <a:solidFill>
              <a:srgbClr val="F172AC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22210" y="4378929"/>
            <a:ext cx="7876247" cy="932149"/>
            <a:chOff x="246386" y="1303855"/>
            <a:chExt cx="6603143" cy="932149"/>
          </a:xfrm>
        </p:grpSpPr>
        <p:grpSp>
          <p:nvGrpSpPr>
            <p:cNvPr id="20" name="Group 19"/>
            <p:cNvGrpSpPr/>
            <p:nvPr/>
          </p:nvGrpSpPr>
          <p:grpSpPr>
            <a:xfrm>
              <a:off x="246386" y="1303855"/>
              <a:ext cx="6603143" cy="932149"/>
              <a:chOff x="5309179" y="1241278"/>
              <a:chExt cx="6603143" cy="932149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179" y="1241278"/>
                <a:ext cx="5378049" cy="932149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5666694" y="1392549"/>
                <a:ext cx="6245628" cy="646331"/>
                <a:chOff x="3521038" y="1047362"/>
                <a:chExt cx="6245628" cy="646331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3521038" y="1047362"/>
                  <a:ext cx="624562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solidFill>
                        <a:srgbClr val="002D86"/>
                      </a:solidFill>
                      <a:latin typeface="Comic Sans MS" panose="030F0702030302020204" pitchFamily="66" charset="0"/>
                    </a:rPr>
                    <a:t>The         is                     .   </a:t>
                  </a:r>
                </a:p>
              </p:txBody>
            </p: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4456332" y="1546362"/>
                  <a:ext cx="808970" cy="0"/>
                </a:xfrm>
                <a:prstGeom prst="line">
                  <a:avLst/>
                </a:prstGeom>
                <a:ln w="28575">
                  <a:solidFill>
                    <a:srgbClr val="0F398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" name="Straight Connector 20"/>
            <p:cNvCxnSpPr/>
            <p:nvPr/>
          </p:nvCxnSpPr>
          <p:spPr>
            <a:xfrm>
              <a:off x="2799008" y="1949813"/>
              <a:ext cx="2252733" cy="4313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46" y="357837"/>
            <a:ext cx="806758" cy="7108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3340194" y="1266311"/>
            <a:ext cx="656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7" name="Oval 36"/>
          <p:cNvSpPr/>
          <p:nvPr/>
        </p:nvSpPr>
        <p:spPr>
          <a:xfrm>
            <a:off x="6416035" y="3361486"/>
            <a:ext cx="417478" cy="40036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1" name="Oval 40"/>
          <p:cNvSpPr/>
          <p:nvPr/>
        </p:nvSpPr>
        <p:spPr>
          <a:xfrm>
            <a:off x="6534135" y="2166230"/>
            <a:ext cx="404414" cy="4032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472350" y="5289037"/>
            <a:ext cx="9137710" cy="1346807"/>
            <a:chOff x="259594" y="1705764"/>
            <a:chExt cx="5816180" cy="932149"/>
          </a:xfrm>
        </p:grpSpPr>
        <p:grpSp>
          <p:nvGrpSpPr>
            <p:cNvPr id="43" name="Group 42"/>
            <p:cNvGrpSpPr/>
            <p:nvPr/>
          </p:nvGrpSpPr>
          <p:grpSpPr>
            <a:xfrm>
              <a:off x="259594" y="1705764"/>
              <a:ext cx="5816180" cy="932149"/>
              <a:chOff x="5322387" y="1643187"/>
              <a:chExt cx="5816180" cy="932149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2387" y="1643187"/>
                <a:ext cx="5378049" cy="932149"/>
              </a:xfrm>
              <a:prstGeom prst="rect">
                <a:avLst/>
              </a:prstGeom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5673415" y="1816995"/>
                <a:ext cx="5465152" cy="447337"/>
                <a:chOff x="3527759" y="1471808"/>
                <a:chExt cx="5465152" cy="447337"/>
              </a:xfrm>
            </p:grpSpPr>
            <p:sp>
              <p:nvSpPr>
                <p:cNvPr id="47" name="TextBox 46"/>
                <p:cNvSpPr txBox="1"/>
                <p:nvPr/>
              </p:nvSpPr>
              <p:spPr>
                <a:xfrm>
                  <a:off x="3527759" y="1471808"/>
                  <a:ext cx="5465152" cy="4473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solidFill>
                        <a:srgbClr val="002D86"/>
                      </a:solidFill>
                      <a:latin typeface="Comic Sans MS" panose="030F0702030302020204" pitchFamily="66" charset="0"/>
                    </a:rPr>
                    <a:t>The                are                         .   </a:t>
                  </a:r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4210393" y="1813203"/>
                  <a:ext cx="1168566" cy="10079"/>
                </a:xfrm>
                <a:prstGeom prst="line">
                  <a:avLst/>
                </a:prstGeom>
                <a:ln w="28575">
                  <a:solidFill>
                    <a:srgbClr val="0F398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4" name="Straight Connector 43"/>
            <p:cNvCxnSpPr/>
            <p:nvPr/>
          </p:nvCxnSpPr>
          <p:spPr>
            <a:xfrm>
              <a:off x="3166253" y="2220967"/>
              <a:ext cx="1984965" cy="2177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>
            <a:off x="4598515" y="2976310"/>
            <a:ext cx="404414" cy="4032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3" name="Bùi Liễu 0968142780"/>
          <p:cNvSpPr txBox="1"/>
          <p:nvPr/>
        </p:nvSpPr>
        <p:spPr>
          <a:xfrm>
            <a:off x="4130565" y="5512147"/>
            <a:ext cx="1933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banana</a:t>
            </a:r>
            <a:r>
              <a:rPr lang="en-US" sz="360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34" name="Bùi Liễu 0968142780"/>
          <p:cNvSpPr txBox="1"/>
          <p:nvPr/>
        </p:nvSpPr>
        <p:spPr>
          <a:xfrm>
            <a:off x="6895604" y="5513601"/>
            <a:ext cx="348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on the table</a:t>
            </a: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29" y="5827634"/>
            <a:ext cx="205790" cy="2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0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504</Words>
  <Application>Microsoft Office PowerPoint</Application>
  <PresentationFormat>Custom</PresentationFormat>
  <Paragraphs>167</Paragraphs>
  <Slides>34</Slides>
  <Notes>28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H61</cp:lastModifiedBy>
  <cp:revision>219</cp:revision>
  <dcterms:created xsi:type="dcterms:W3CDTF">2006-08-16T00:00:00Z</dcterms:created>
  <dcterms:modified xsi:type="dcterms:W3CDTF">2025-03-17T13:57:21Z</dcterms:modified>
</cp:coreProperties>
</file>