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4" r:id="rId2"/>
    <p:sldId id="339" r:id="rId3"/>
    <p:sldId id="332" r:id="rId4"/>
    <p:sldId id="334" r:id="rId5"/>
    <p:sldId id="335" r:id="rId6"/>
    <p:sldId id="336" r:id="rId7"/>
    <p:sldId id="337" r:id="rId8"/>
    <p:sldId id="340" r:id="rId9"/>
    <p:sldId id="341" r:id="rId10"/>
    <p:sldId id="342" r:id="rId11"/>
    <p:sldId id="328" r:id="rId12"/>
    <p:sldId id="338" r:id="rId13"/>
    <p:sldId id="34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41" autoAdjust="0"/>
  </p:normalViewPr>
  <p:slideViewPr>
    <p:cSldViewPr>
      <p:cViewPr>
        <p:scale>
          <a:sx n="81" d="100"/>
          <a:sy n="81" d="100"/>
        </p:scale>
        <p:origin x="-18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D4CB4-5757-4DA6-B063-1C743B9B23AC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C29A0-E5BD-4BDB-9150-7EE1801188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3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8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9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53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29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C7F8D-0144-408C-8B9A-CD72943D5143}" type="datetimeFigureOut">
              <a:rPr lang="en-US" smtClean="0"/>
              <a:pPr/>
              <a:t>17/03/2025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My%20Documents\di\ngay%20tet%20que%20em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nk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72103"/>
            <a:ext cx="914400" cy="5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5" y="1072756"/>
            <a:ext cx="4286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" y="896544"/>
            <a:ext cx="22288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8" y="1614488"/>
            <a:ext cx="577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063" y="4806557"/>
            <a:ext cx="1085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996" y="998342"/>
            <a:ext cx="65246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9"/>
          <p:cNvSpPr>
            <a:spLocks noChangeArrowheads="1" noChangeShapeType="1" noTextEdit="1"/>
          </p:cNvSpPr>
          <p:nvPr/>
        </p:nvSpPr>
        <p:spPr bwMode="auto">
          <a:xfrm>
            <a:off x="1514902" y="3261015"/>
            <a:ext cx="7333825" cy="87359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Ôn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tập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con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người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khỏe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( </a:t>
            </a:r>
            <a:r>
              <a:rPr lang="en-US" sz="2700" kern="10" dirty="0" err="1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27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1 )</a:t>
            </a:r>
          </a:p>
        </p:txBody>
      </p:sp>
      <p:sp>
        <p:nvSpPr>
          <p:cNvPr id="2058" name="WordArt 13"/>
          <p:cNvSpPr>
            <a:spLocks noChangeArrowheads="1" noChangeShapeType="1" noTextEdit="1"/>
          </p:cNvSpPr>
          <p:nvPr/>
        </p:nvSpPr>
        <p:spPr bwMode="auto">
          <a:xfrm>
            <a:off x="2728911" y="1901432"/>
            <a:ext cx="3609976" cy="50958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Môn :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Tự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nhiên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và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xã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hội</a:t>
            </a:r>
            <a:endParaRPr lang="en-US" sz="27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14"/>
          <p:cNvSpPr>
            <a:spLocks noChangeArrowheads="1" noChangeShapeType="1" noTextEdit="1"/>
          </p:cNvSpPr>
          <p:nvPr/>
        </p:nvSpPr>
        <p:spPr bwMode="auto">
          <a:xfrm>
            <a:off x="167258" y="3441124"/>
            <a:ext cx="1171575" cy="66501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</a:t>
            </a:r>
            <a:r>
              <a:rPr lang="en-US" sz="2400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27:</a:t>
            </a:r>
            <a:endParaRPr lang="en-US" sz="2400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395" name="ngay tet que e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40" y="1425180"/>
            <a:ext cx="211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16"/>
          <p:cNvSpPr>
            <a:spLocks noChangeArrowheads="1" noChangeShapeType="1" noTextEdit="1"/>
          </p:cNvSpPr>
          <p:nvPr/>
        </p:nvSpPr>
        <p:spPr bwMode="auto">
          <a:xfrm>
            <a:off x="3390899" y="2657977"/>
            <a:ext cx="2286000" cy="4238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24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2</a:t>
            </a:r>
          </a:p>
        </p:txBody>
      </p:sp>
      <p:sp>
        <p:nvSpPr>
          <p:cNvPr id="2062" name="WordArt 17"/>
          <p:cNvSpPr>
            <a:spLocks noChangeArrowheads="1" noChangeShapeType="1" noTextEdit="1"/>
          </p:cNvSpPr>
          <p:nvPr/>
        </p:nvSpPr>
        <p:spPr bwMode="auto">
          <a:xfrm>
            <a:off x="1757292" y="1200207"/>
            <a:ext cx="5962792" cy="59174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TIỂU HỌC HÒA NGHĨA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2275" y="4410889"/>
            <a:ext cx="6864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3200" b="1" i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E534331-43CA-40E0-A987-B7C35822B9C3}"/>
              </a:ext>
            </a:extLst>
          </p:cNvPr>
          <p:cNvSpPr/>
          <p:nvPr/>
        </p:nvSpPr>
        <p:spPr>
          <a:xfrm>
            <a:off x="1066800" y="762000"/>
            <a:ext cx="7162800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tiết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tiểu</a:t>
            </a:r>
            <a:endParaRPr lang="en-US" sz="3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00A2443-DD47-4E4F-80DB-A4E7AC1E354C}"/>
              </a:ext>
            </a:extLst>
          </p:cNvPr>
          <p:cNvSpPr/>
          <p:nvPr/>
        </p:nvSpPr>
        <p:spPr>
          <a:xfrm>
            <a:off x="381000" y="2667000"/>
            <a:ext cx="8534400" cy="914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 </a:t>
            </a:r>
            <a:r>
              <a:rPr lang="en-US" sz="2800" dirty="0" err="1"/>
              <a:t>tắm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,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BDAC57E-1921-48EE-BB3C-C48E428EFE5F}"/>
              </a:ext>
            </a:extLst>
          </p:cNvPr>
          <p:cNvSpPr/>
          <p:nvPr/>
        </p:nvSpPr>
        <p:spPr>
          <a:xfrm>
            <a:off x="381000" y="4419600"/>
            <a:ext cx="8534400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Uống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mặn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nhịn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879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F07383-090F-4D2A-A9F0-C7683C409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image103.jpeg">
            <a:extLst>
              <a:ext uri="{FF2B5EF4-FFF2-40B4-BE49-F238E27FC236}">
                <a16:creationId xmlns:a16="http://schemas.microsoft.com/office/drawing/2014/main" xmlns="" id="{A9E96F7F-1F58-48D0-8065-57D0483DA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4" t="55589" r="-104" b="-34993"/>
          <a:stretch/>
        </p:blipFill>
        <p:spPr bwMode="auto">
          <a:xfrm>
            <a:off x="304800" y="274638"/>
            <a:ext cx="8534400" cy="11004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45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ập thể dục">
            <a:hlinkClick r:id="" action="ppaction://media"/>
            <a:extLst>
              <a:ext uri="{FF2B5EF4-FFF2-40B4-BE49-F238E27FC236}">
                <a16:creationId xmlns:a16="http://schemas.microsoft.com/office/drawing/2014/main" xmlns="" id="{36880065-DF47-4F9B-84AC-DE3C4822A4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304800"/>
            <a:ext cx="8045450" cy="5821363"/>
          </a:xfrm>
        </p:spPr>
      </p:pic>
    </p:spTree>
    <p:extLst>
      <p:ext uri="{BB962C8B-B14F-4D97-AF65-F5344CB8AC3E}">
        <p14:creationId xmlns:p14="http://schemas.microsoft.com/office/powerpoint/2010/main" val="41603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ears">
            <a:extLst>
              <a:ext uri="{FF2B5EF4-FFF2-40B4-BE49-F238E27FC236}">
                <a16:creationId xmlns:a16="http://schemas.microsoft.com/office/drawing/2014/main" xmlns="" id="{4002F77E-6BC0-43FF-883F-3254654F8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7200" y="35560"/>
            <a:ext cx="914400" cy="9144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5FD713D-BFA9-4A66-B4BC-05AD3DCB8676}"/>
              </a:ext>
            </a:extLst>
          </p:cNvPr>
          <p:cNvSpPr/>
          <p:nvPr/>
        </p:nvSpPr>
        <p:spPr>
          <a:xfrm>
            <a:off x="1295400" y="187960"/>
            <a:ext cx="4749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: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diệt</a:t>
            </a:r>
            <a:r>
              <a:rPr lang="en-US" sz="3600" dirty="0"/>
              <a:t> vi </a:t>
            </a:r>
            <a:r>
              <a:rPr lang="en-US" sz="3600" dirty="0" err="1"/>
              <a:t>rút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237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i mũi - Nhạc thiếu nhi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7494FD86-6B58-44BE-B9EF-6DB711B15B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960" y="142240"/>
            <a:ext cx="8686800" cy="5877560"/>
          </a:xfrm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xmlns="" id="{823D82E4-79FB-4327-A3A3-49CF1CFC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137160"/>
            <a:ext cx="2057400" cy="1066800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3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E424A7A1-06D9-44A6-9B5E-E8DB92F3C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049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                     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                  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               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E800AD15-60B2-4784-93BF-5FA7385E4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2057400" cy="1066800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C6EC18D-C54E-4AD4-9129-642FEF081DA1}"/>
              </a:ext>
            </a:extLst>
          </p:cNvPr>
          <p:cNvSpPr/>
          <p:nvPr/>
        </p:nvSpPr>
        <p:spPr>
          <a:xfrm>
            <a:off x="876300" y="1714500"/>
            <a:ext cx="52578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DC80D8D-498A-472E-9F85-0E84B0F3BC81}"/>
              </a:ext>
            </a:extLst>
          </p:cNvPr>
          <p:cNvSpPr/>
          <p:nvPr/>
        </p:nvSpPr>
        <p:spPr>
          <a:xfrm>
            <a:off x="762000" y="2643981"/>
            <a:ext cx="4876800" cy="6858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Mũi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A4E492-77B3-40C9-B46C-1CD89873785C}"/>
              </a:ext>
            </a:extLst>
          </p:cNvPr>
          <p:cNvSpPr/>
          <p:nvPr/>
        </p:nvSpPr>
        <p:spPr>
          <a:xfrm>
            <a:off x="762000" y="3581400"/>
            <a:ext cx="80772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558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30F4FA-CA99-4AD5-8F73-0655B264D8BB}"/>
              </a:ext>
            </a:extLst>
          </p:cNvPr>
          <p:cNvSpPr txBox="1"/>
          <p:nvPr/>
        </p:nvSpPr>
        <p:spPr>
          <a:xfrm>
            <a:off x="533400" y="1295400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</a:p>
        </p:txBody>
      </p:sp>
      <p:pic>
        <p:nvPicPr>
          <p:cNvPr id="8" name="image103.jpeg">
            <a:extLst>
              <a:ext uri="{FF2B5EF4-FFF2-40B4-BE49-F238E27FC236}">
                <a16:creationId xmlns:a16="http://schemas.microsoft.com/office/drawing/2014/main" xmlns="" id="{A9E96F7F-1F58-48D0-8065-57D0483DA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890" b="44086"/>
          <a:stretch/>
        </p:blipFill>
        <p:spPr bwMode="auto">
          <a:xfrm>
            <a:off x="335400" y="228600"/>
            <a:ext cx="847320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490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AC4029B9-6587-4489-A8A3-D3A1495F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ỉ trên hình 3 và nói tên các cơ quan vận động của cơ thể (bộ xương, hệ cơ):  | Tự nhiên và xã hội 2">
            <a:extLst>
              <a:ext uri="{FF2B5EF4-FFF2-40B4-BE49-F238E27FC236}">
                <a16:creationId xmlns:a16="http://schemas.microsoft.com/office/drawing/2014/main" xmlns="" id="{0ABB776E-7680-406C-8EF3-2D42E9B092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990601"/>
            <a:ext cx="3294699" cy="577128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C0E7A5E-6F4B-4D36-AF3F-F4029BBE0B94}"/>
              </a:ext>
            </a:extLst>
          </p:cNvPr>
          <p:cNvSpPr/>
          <p:nvPr/>
        </p:nvSpPr>
        <p:spPr>
          <a:xfrm>
            <a:off x="6548848" y="3428999"/>
            <a:ext cx="1614120" cy="6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E443AF9-3452-43CF-90CE-E4D203F2762F}"/>
              </a:ext>
            </a:extLst>
          </p:cNvPr>
          <p:cNvSpPr/>
          <p:nvPr/>
        </p:nvSpPr>
        <p:spPr>
          <a:xfrm>
            <a:off x="125524" y="3920036"/>
            <a:ext cx="2133601" cy="7612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xương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FD96CBE8-4FC1-4C58-8DF9-C97247609A33}"/>
              </a:ext>
            </a:extLst>
          </p:cNvPr>
          <p:cNvCxnSpPr/>
          <p:nvPr/>
        </p:nvCxnSpPr>
        <p:spPr>
          <a:xfrm flipV="1">
            <a:off x="2243883" y="3688125"/>
            <a:ext cx="699818" cy="7612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7BE2CDEE-17AB-48EF-B44E-95EDDF2D8378}"/>
              </a:ext>
            </a:extLst>
          </p:cNvPr>
          <p:cNvCxnSpPr>
            <a:cxnSpLocks/>
          </p:cNvCxnSpPr>
          <p:nvPr/>
        </p:nvCxnSpPr>
        <p:spPr>
          <a:xfrm flipH="1" flipV="1">
            <a:off x="5638800" y="3290576"/>
            <a:ext cx="903422" cy="27684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87.jpeg">
            <a:extLst>
              <a:ext uri="{FF2B5EF4-FFF2-40B4-BE49-F238E27FC236}">
                <a16:creationId xmlns:a16="http://schemas.microsoft.com/office/drawing/2014/main" xmlns="" id="{85B146A0-CB12-4D9A-B3F6-8A5B97923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490" t="44114" r="25491" b="5725"/>
          <a:stretch/>
        </p:blipFill>
        <p:spPr bwMode="auto">
          <a:xfrm>
            <a:off x="2262808" y="1066800"/>
            <a:ext cx="4876800" cy="5271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1D96E22-A2D1-4AD1-9A6A-3807CD29AA6D}"/>
              </a:ext>
            </a:extLst>
          </p:cNvPr>
          <p:cNvSpPr/>
          <p:nvPr/>
        </p:nvSpPr>
        <p:spPr>
          <a:xfrm>
            <a:off x="967409" y="2143539"/>
            <a:ext cx="11430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Mũi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4B0100E-DB72-411E-82EE-844DEB2364BD}"/>
              </a:ext>
            </a:extLst>
          </p:cNvPr>
          <p:cNvSpPr/>
          <p:nvPr/>
        </p:nvSpPr>
        <p:spPr>
          <a:xfrm>
            <a:off x="445604" y="3283226"/>
            <a:ext cx="1752600" cy="8381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quản</a:t>
            </a:r>
            <a:r>
              <a:rPr lang="en-US" sz="3200" dirty="0"/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470D380-885F-4115-88FC-45863E9A4EA8}"/>
              </a:ext>
            </a:extLst>
          </p:cNvPr>
          <p:cNvSpPr/>
          <p:nvPr/>
        </p:nvSpPr>
        <p:spPr>
          <a:xfrm>
            <a:off x="304800" y="4876800"/>
            <a:ext cx="18288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Phế</a:t>
            </a:r>
            <a:r>
              <a:rPr lang="en-US" sz="3200" dirty="0"/>
              <a:t> </a:t>
            </a:r>
            <a:r>
              <a:rPr lang="en-US" sz="3200" dirty="0" err="1"/>
              <a:t>quản</a:t>
            </a:r>
            <a:endParaRPr lang="en-US" sz="3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9988138-E97E-431C-9B5F-73C95ABC17D8}"/>
              </a:ext>
            </a:extLst>
          </p:cNvPr>
          <p:cNvSpPr/>
          <p:nvPr/>
        </p:nvSpPr>
        <p:spPr>
          <a:xfrm>
            <a:off x="7103165" y="5562600"/>
            <a:ext cx="10668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Phổi</a:t>
            </a:r>
            <a:r>
              <a:rPr lang="en-US" sz="3200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0BC22F3E-3D36-4459-B5C5-04FA1AEF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* </a:t>
            </a:r>
            <a:r>
              <a:rPr lang="en-US" dirty="0" err="1">
                <a:solidFill>
                  <a:srgbClr val="FF0000"/>
                </a:solidFill>
              </a:rPr>
              <a:t>Cơ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hấp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95.jpeg">
            <a:extLst>
              <a:ext uri="{FF2B5EF4-FFF2-40B4-BE49-F238E27FC236}">
                <a16:creationId xmlns:a16="http://schemas.microsoft.com/office/drawing/2014/main" xmlns="" id="{7FC1E871-8B1F-43D4-BBDB-1568A2F29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441" t="27709" r="31759" b="22171"/>
          <a:stretch/>
        </p:blipFill>
        <p:spPr bwMode="auto">
          <a:xfrm>
            <a:off x="1931503" y="1129403"/>
            <a:ext cx="4800600" cy="5387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A616438-276F-4124-93AF-DC52E412CCE0}"/>
              </a:ext>
            </a:extLst>
          </p:cNvPr>
          <p:cNvSpPr/>
          <p:nvPr/>
        </p:nvSpPr>
        <p:spPr>
          <a:xfrm>
            <a:off x="636103" y="3789863"/>
            <a:ext cx="1295400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Thận</a:t>
            </a:r>
            <a:endParaRPr lang="en-US" sz="3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B7D6B8A-73DA-44C9-9DAE-01B66676932B}"/>
              </a:ext>
            </a:extLst>
          </p:cNvPr>
          <p:cNvSpPr/>
          <p:nvPr/>
        </p:nvSpPr>
        <p:spPr>
          <a:xfrm>
            <a:off x="228599" y="5349081"/>
            <a:ext cx="1712843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đái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A3D9766-E301-41AF-97C1-BE1ACCD9E355}"/>
              </a:ext>
            </a:extLst>
          </p:cNvPr>
          <p:cNvSpPr/>
          <p:nvPr/>
        </p:nvSpPr>
        <p:spPr>
          <a:xfrm>
            <a:off x="6738731" y="4800600"/>
            <a:ext cx="2024269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Ống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97B2161-EFF4-4431-B5AD-81E7C6DD541C}"/>
              </a:ext>
            </a:extLst>
          </p:cNvPr>
          <p:cNvSpPr/>
          <p:nvPr/>
        </p:nvSpPr>
        <p:spPr>
          <a:xfrm>
            <a:off x="6771861" y="5821362"/>
            <a:ext cx="17526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Ống</a:t>
            </a:r>
            <a:r>
              <a:rPr lang="en-US" sz="3200" dirty="0"/>
              <a:t> </a:t>
            </a:r>
            <a:r>
              <a:rPr lang="en-US" sz="3200" dirty="0" err="1"/>
              <a:t>đái</a:t>
            </a:r>
            <a:endParaRPr lang="en-US" sz="32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780D9F40-C9A9-4DD2-A769-2C9457E57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* </a:t>
            </a:r>
            <a:r>
              <a:rPr lang="en-US" dirty="0" err="1">
                <a:solidFill>
                  <a:srgbClr val="FF0000"/>
                </a:solidFill>
              </a:rPr>
              <a:t>Cơ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nước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tiểu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xmlns="" id="{387D3146-4E8A-435D-B70E-FE8B57B83773}"/>
              </a:ext>
            </a:extLst>
          </p:cNvPr>
          <p:cNvSpPr/>
          <p:nvPr/>
        </p:nvSpPr>
        <p:spPr>
          <a:xfrm>
            <a:off x="533400" y="533403"/>
            <a:ext cx="8153400" cy="1219197"/>
          </a:xfrm>
          <a:prstGeom prst="horizont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Cách</a:t>
            </a:r>
            <a:r>
              <a:rPr lang="en-US" sz="3600" dirty="0"/>
              <a:t> 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endParaRPr lang="en-US" sz="36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3B38F510-7581-4B8E-93AC-7A63688D0949}"/>
              </a:ext>
            </a:extLst>
          </p:cNvPr>
          <p:cNvSpPr/>
          <p:nvPr/>
        </p:nvSpPr>
        <p:spPr>
          <a:xfrm>
            <a:off x="1469417" y="1630137"/>
            <a:ext cx="45719" cy="807520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C6F595D4-DCE5-432F-9AF1-E0BCFBDE0EB5}"/>
              </a:ext>
            </a:extLst>
          </p:cNvPr>
          <p:cNvSpPr/>
          <p:nvPr/>
        </p:nvSpPr>
        <p:spPr>
          <a:xfrm>
            <a:off x="4114800" y="1688275"/>
            <a:ext cx="80355" cy="78006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xmlns="" id="{326D895C-A399-45A7-B04A-049BCB58A5CE}"/>
              </a:ext>
            </a:extLst>
          </p:cNvPr>
          <p:cNvSpPr/>
          <p:nvPr/>
        </p:nvSpPr>
        <p:spPr>
          <a:xfrm>
            <a:off x="7221430" y="1688275"/>
            <a:ext cx="45719" cy="807520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94D5D48-3BAF-46FB-ACC4-474BE5A4E16F}"/>
              </a:ext>
            </a:extLst>
          </p:cNvPr>
          <p:cNvSpPr/>
          <p:nvPr/>
        </p:nvSpPr>
        <p:spPr>
          <a:xfrm>
            <a:off x="366344" y="2467586"/>
            <a:ext cx="2206145" cy="226126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</a:t>
            </a:r>
            <a:r>
              <a:rPr lang="en-US" sz="3600" dirty="0" err="1"/>
              <a:t>đầy</a:t>
            </a:r>
            <a:r>
              <a:rPr lang="en-US" sz="3600" dirty="0"/>
              <a:t> </a:t>
            </a:r>
            <a:r>
              <a:rPr lang="en-US" sz="3600" dirty="0" err="1"/>
              <a:t>đủ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E42D51A-AEE2-4285-B917-B1D97DBE73A4}"/>
              </a:ext>
            </a:extLst>
          </p:cNvPr>
          <p:cNvSpPr/>
          <p:nvPr/>
        </p:nvSpPr>
        <p:spPr>
          <a:xfrm>
            <a:off x="3190154" y="2542799"/>
            <a:ext cx="2206145" cy="226126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endParaRPr lang="en-US" sz="3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2BA37B7-7058-4767-A650-BBBB93CDCD23}"/>
              </a:ext>
            </a:extLst>
          </p:cNvPr>
          <p:cNvSpPr/>
          <p:nvPr/>
        </p:nvSpPr>
        <p:spPr>
          <a:xfrm>
            <a:off x="6227617" y="2536861"/>
            <a:ext cx="2098857" cy="2261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Tránh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chấn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C5E8D83-3DC1-4416-B1DA-9EADE6F9F42E}"/>
              </a:ext>
            </a:extLst>
          </p:cNvPr>
          <p:cNvSpPr/>
          <p:nvPr/>
        </p:nvSpPr>
        <p:spPr>
          <a:xfrm>
            <a:off x="533400" y="5410200"/>
            <a:ext cx="8153400" cy="1066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tư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thế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đúng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đi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đứng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ngồi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phòng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tránh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cong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vẹo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cột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sống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EFE800F-5671-4B74-A5C7-31BD562B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Cách</a:t>
            </a:r>
            <a:r>
              <a:rPr lang="en-US" sz="3600" dirty="0"/>
              <a:t> 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hô</a:t>
            </a:r>
            <a:r>
              <a:rPr lang="en-US" sz="3600" dirty="0"/>
              <a:t> </a:t>
            </a:r>
            <a:r>
              <a:rPr lang="en-US" sz="3600" dirty="0" err="1"/>
              <a:t>hấp</a:t>
            </a:r>
            <a:endParaRPr lang="en-US" sz="3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621C141-5BA2-4FA9-BD8A-B9E34AC6DDBA}"/>
              </a:ext>
            </a:extLst>
          </p:cNvPr>
          <p:cNvCxnSpPr>
            <a:cxnSpLocks/>
          </p:cNvCxnSpPr>
          <p:nvPr/>
        </p:nvCxnSpPr>
        <p:spPr>
          <a:xfrm>
            <a:off x="4343400" y="1254919"/>
            <a:ext cx="0" cy="7262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B336897-5CFC-4A5A-8F49-F91658E18F64}"/>
              </a:ext>
            </a:extLst>
          </p:cNvPr>
          <p:cNvCxnSpPr>
            <a:cxnSpLocks/>
          </p:cNvCxnSpPr>
          <p:nvPr/>
        </p:nvCxnSpPr>
        <p:spPr>
          <a:xfrm>
            <a:off x="876300" y="1981200"/>
            <a:ext cx="7505700" cy="662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E7F273F-84D4-4FD8-8F89-798B5C4F57BC}"/>
              </a:ext>
            </a:extLst>
          </p:cNvPr>
          <p:cNvCxnSpPr>
            <a:cxnSpLocks/>
          </p:cNvCxnSpPr>
          <p:nvPr/>
        </p:nvCxnSpPr>
        <p:spPr>
          <a:xfrm>
            <a:off x="914400" y="1981200"/>
            <a:ext cx="0" cy="6286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051457B-68C8-41F2-9CB1-B265F856EE73}"/>
              </a:ext>
            </a:extLst>
          </p:cNvPr>
          <p:cNvCxnSpPr>
            <a:cxnSpLocks/>
          </p:cNvCxnSpPr>
          <p:nvPr/>
        </p:nvCxnSpPr>
        <p:spPr>
          <a:xfrm>
            <a:off x="1981200" y="1981200"/>
            <a:ext cx="0" cy="59995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323F0E5-5DDA-4703-A56F-C18C9C4C1ACF}"/>
              </a:ext>
            </a:extLst>
          </p:cNvPr>
          <p:cNvCxnSpPr>
            <a:cxnSpLocks/>
          </p:cNvCxnSpPr>
          <p:nvPr/>
        </p:nvCxnSpPr>
        <p:spPr>
          <a:xfrm>
            <a:off x="3276600" y="2010386"/>
            <a:ext cx="0" cy="60760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14F2AC9-C4D6-48EF-A6D6-003DFE3E55E9}"/>
              </a:ext>
            </a:extLst>
          </p:cNvPr>
          <p:cNvCxnSpPr>
            <a:cxnSpLocks/>
          </p:cNvCxnSpPr>
          <p:nvPr/>
        </p:nvCxnSpPr>
        <p:spPr>
          <a:xfrm>
            <a:off x="4343399" y="1970295"/>
            <a:ext cx="0" cy="6477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7F53D85-06D2-4217-8A0A-4D887016C39D}"/>
              </a:ext>
            </a:extLst>
          </p:cNvPr>
          <p:cNvCxnSpPr>
            <a:cxnSpLocks/>
          </p:cNvCxnSpPr>
          <p:nvPr/>
        </p:nvCxnSpPr>
        <p:spPr>
          <a:xfrm>
            <a:off x="5649151" y="2010386"/>
            <a:ext cx="0" cy="57295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B396CB4-3FFC-4DEA-99DE-1A97A41E3E9D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131131" y="2048485"/>
            <a:ext cx="0" cy="55526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D0703CB-5EF4-4527-8BEF-404880805D5F}"/>
              </a:ext>
            </a:extLst>
          </p:cNvPr>
          <p:cNvCxnSpPr>
            <a:cxnSpLocks/>
          </p:cNvCxnSpPr>
          <p:nvPr/>
        </p:nvCxnSpPr>
        <p:spPr>
          <a:xfrm>
            <a:off x="8380516" y="2035183"/>
            <a:ext cx="990" cy="6286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8BAA171-B12C-4EB9-BA1F-3D75605F06C8}"/>
              </a:ext>
            </a:extLst>
          </p:cNvPr>
          <p:cNvSpPr/>
          <p:nvPr/>
        </p:nvSpPr>
        <p:spPr>
          <a:xfrm>
            <a:off x="235034" y="2617995"/>
            <a:ext cx="1031401" cy="241120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94E25598-1B04-4F3E-A11B-49D992F59BAA}"/>
              </a:ext>
            </a:extLst>
          </p:cNvPr>
          <p:cNvSpPr/>
          <p:nvPr/>
        </p:nvSpPr>
        <p:spPr>
          <a:xfrm>
            <a:off x="6597730" y="2603754"/>
            <a:ext cx="1066801" cy="27160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uống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endParaRPr lang="en-US" sz="2800" dirty="0"/>
          </a:p>
          <a:p>
            <a:pPr algn="ctr"/>
            <a:r>
              <a:rPr lang="en-US" sz="2800" dirty="0" err="1"/>
              <a:t>chất</a:t>
            </a:r>
            <a:endParaRPr lang="en-US" sz="28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12778F8-AA2C-47D6-B1FC-034225557AE1}"/>
              </a:ext>
            </a:extLst>
          </p:cNvPr>
          <p:cNvSpPr/>
          <p:nvPr/>
        </p:nvSpPr>
        <p:spPr>
          <a:xfrm>
            <a:off x="2742496" y="2575244"/>
            <a:ext cx="1066802" cy="26063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09652B50-1529-479D-A48F-F0314F1776BF}"/>
              </a:ext>
            </a:extLst>
          </p:cNvPr>
          <p:cNvSpPr/>
          <p:nvPr/>
        </p:nvSpPr>
        <p:spPr>
          <a:xfrm>
            <a:off x="1385693" y="2572195"/>
            <a:ext cx="1225068" cy="25332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mũi</a:t>
            </a:r>
            <a:r>
              <a:rPr lang="en-US" sz="2800" dirty="0"/>
              <a:t> </a:t>
            </a:r>
            <a:r>
              <a:rPr lang="en-US" sz="2800" dirty="0" err="1"/>
              <a:t>họng</a:t>
            </a:r>
            <a:endParaRPr lang="en-US" sz="2800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F10D5A5D-83F8-41A7-9EA5-E857DFB00CB0}"/>
              </a:ext>
            </a:extLst>
          </p:cNvPr>
          <p:cNvSpPr/>
          <p:nvPr/>
        </p:nvSpPr>
        <p:spPr>
          <a:xfrm>
            <a:off x="3947664" y="2617995"/>
            <a:ext cx="1130461" cy="256360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khói</a:t>
            </a:r>
            <a:r>
              <a:rPr lang="en-US" sz="2800" dirty="0"/>
              <a:t> </a:t>
            </a:r>
            <a:r>
              <a:rPr lang="en-US" sz="2800" dirty="0" err="1"/>
              <a:t>bụi</a:t>
            </a:r>
            <a:endParaRPr lang="en-US" sz="28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AEAEDF41-D6FC-4309-986D-2B1CEA669A98}"/>
              </a:ext>
            </a:extLst>
          </p:cNvPr>
          <p:cNvSpPr/>
          <p:nvPr/>
        </p:nvSpPr>
        <p:spPr>
          <a:xfrm>
            <a:off x="5246781" y="2651523"/>
            <a:ext cx="1182293" cy="271600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/>
              <a:t>Giữ</a:t>
            </a:r>
            <a:r>
              <a:rPr lang="en-US" sz="2600" dirty="0"/>
              <a:t> </a:t>
            </a:r>
            <a:r>
              <a:rPr lang="en-US" sz="2600" dirty="0" err="1"/>
              <a:t>nơi</a:t>
            </a:r>
            <a:r>
              <a:rPr lang="en-US" sz="2600" dirty="0"/>
              <a:t> ở </a:t>
            </a:r>
            <a:r>
              <a:rPr lang="en-US" sz="2600" dirty="0" err="1"/>
              <a:t>sạch</a:t>
            </a:r>
            <a:r>
              <a:rPr lang="en-US" sz="2600" dirty="0"/>
              <a:t> </a:t>
            </a:r>
            <a:r>
              <a:rPr lang="en-US" sz="2600" dirty="0" err="1"/>
              <a:t>sẽ</a:t>
            </a:r>
            <a:r>
              <a:rPr lang="en-US" sz="2600" dirty="0"/>
              <a:t>, </a:t>
            </a:r>
            <a:r>
              <a:rPr lang="en-US" sz="2400" dirty="0" err="1"/>
              <a:t>thoáng</a:t>
            </a:r>
            <a:r>
              <a:rPr lang="en-US" sz="2600" dirty="0"/>
              <a:t> </a:t>
            </a:r>
            <a:r>
              <a:rPr lang="en-US" sz="2600" dirty="0" err="1"/>
              <a:t>khí</a:t>
            </a:r>
            <a:endParaRPr lang="en-US" sz="2600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073F4B40-0628-47E9-A473-FDC0B9BB441A}"/>
              </a:ext>
            </a:extLst>
          </p:cNvPr>
          <p:cNvSpPr/>
          <p:nvPr/>
        </p:nvSpPr>
        <p:spPr>
          <a:xfrm>
            <a:off x="7785263" y="2666881"/>
            <a:ext cx="1066801" cy="27160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đặn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27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5" grpId="0" animBg="1"/>
      <p:bldP spid="39" grpId="0" animBg="1"/>
      <p:bldP spid="43" grpId="0" animBg="1"/>
      <p:bldP spid="46" grpId="0" animBg="1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244</Words>
  <Application>Microsoft Office PowerPoint</Application>
  <PresentationFormat>On-screen Show (4:3)</PresentationFormat>
  <Paragraphs>62</Paragraphs>
  <Slides>13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Khởi động</vt:lpstr>
      <vt:lpstr>Khởi động</vt:lpstr>
      <vt:lpstr>PowerPoint Presentation</vt:lpstr>
      <vt:lpstr>* Cơ quan vận động</vt:lpstr>
      <vt:lpstr>* Cơ quan hô hấp</vt:lpstr>
      <vt:lpstr>* Cơ quan bài tiết nước tiểu</vt:lpstr>
      <vt:lpstr>PowerPoint Presentation</vt:lpstr>
      <vt:lpstr>Cách  chăm sóc bảo vệ cơ quan hô hấp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Silk</dc:creator>
  <cp:lastModifiedBy>H61</cp:lastModifiedBy>
  <cp:revision>64</cp:revision>
  <dcterms:created xsi:type="dcterms:W3CDTF">2019-03-30T08:34:09Z</dcterms:created>
  <dcterms:modified xsi:type="dcterms:W3CDTF">2025-03-17T15:58:18Z</dcterms:modified>
</cp:coreProperties>
</file>