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2" r:id="rId3"/>
  </p:sldMasterIdLst>
  <p:notesMasterIdLst>
    <p:notesMasterId r:id="rId13"/>
  </p:notesMasterIdLst>
  <p:sldIdLst>
    <p:sldId id="11088464" r:id="rId4"/>
    <p:sldId id="11088461" r:id="rId5"/>
    <p:sldId id="11088444" r:id="rId6"/>
    <p:sldId id="11088448" r:id="rId7"/>
    <p:sldId id="11088458" r:id="rId8"/>
    <p:sldId id="11088459" r:id="rId9"/>
    <p:sldId id="11088460" r:id="rId10"/>
    <p:sldId id="11088450" r:id="rId11"/>
    <p:sldId id="1108845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264"/>
    <a:srgbClr val="8CCB4D"/>
    <a:srgbClr val="69D8FF"/>
    <a:srgbClr val="70B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2" autoAdjust="0"/>
    <p:restoredTop sz="94660"/>
  </p:normalViewPr>
  <p:slideViewPr>
    <p:cSldViewPr snapToGrid="0">
      <p:cViewPr varScale="1">
        <p:scale>
          <a:sx n="93" d="100"/>
          <a:sy n="93" d="100"/>
        </p:scale>
        <p:origin x="26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C3A4-E07D-4C41-8C45-BB1A8EB039D9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1D3EC-047C-455B-96E0-1A1AF983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2030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0274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787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8204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16019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63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2781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774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371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9100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0057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5444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29126979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284418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53956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0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5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97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My%20Documents\di\ngay%20tet%20que%20em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vi/photo/600727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Pink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6019803"/>
            <a:ext cx="12192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6" y="287341"/>
            <a:ext cx="571500" cy="59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FloralCorner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800" y="52391"/>
            <a:ext cx="29718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0237" y="1009651"/>
            <a:ext cx="77046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FloralCorner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8751" y="5265742"/>
            <a:ext cx="14478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328" y="188122"/>
            <a:ext cx="869949" cy="59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WordArt 9"/>
          <p:cNvSpPr>
            <a:spLocks noChangeArrowheads="1" noChangeShapeType="1" noTextEdit="1"/>
          </p:cNvSpPr>
          <p:nvPr/>
        </p:nvSpPr>
        <p:spPr bwMode="auto">
          <a:xfrm>
            <a:off x="2019869" y="3205020"/>
            <a:ext cx="9778433" cy="116479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Chăm</a:t>
            </a:r>
            <a:r>
              <a:rPr lang="en-US" sz="36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sóc,bảo</a:t>
            </a:r>
            <a:r>
              <a:rPr lang="en-US" sz="36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vệ</a:t>
            </a:r>
            <a:r>
              <a:rPr lang="en-US" sz="3600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cơ</a:t>
            </a:r>
            <a:r>
              <a:rPr lang="en-US" sz="36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quan</a:t>
            </a:r>
            <a:r>
              <a:rPr lang="en-US" sz="36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vận</a:t>
            </a:r>
            <a:r>
              <a:rPr lang="en-US" sz="36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động</a:t>
            </a:r>
            <a:r>
              <a:rPr lang="en-US" sz="3600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( </a:t>
            </a:r>
            <a:r>
              <a:rPr lang="en-US" sz="3600" kern="10" dirty="0" err="1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tiết</a:t>
            </a:r>
            <a:r>
              <a:rPr lang="en-US" sz="3600" kern="10" dirty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1 )</a:t>
            </a:r>
          </a:p>
        </p:txBody>
      </p:sp>
      <p:sp>
        <p:nvSpPr>
          <p:cNvPr id="2058" name="WordArt 13"/>
          <p:cNvSpPr>
            <a:spLocks noChangeArrowheads="1" noChangeShapeType="1" noTextEdit="1"/>
          </p:cNvSpPr>
          <p:nvPr/>
        </p:nvSpPr>
        <p:spPr bwMode="auto">
          <a:xfrm>
            <a:off x="3638548" y="1392243"/>
            <a:ext cx="4813301" cy="67944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Môn :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Tự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nhiên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và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xã</a:t>
            </a:r>
            <a:r>
              <a:rPr lang="en-US" sz="36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hội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FFFF"/>
              </a:solidFill>
              <a:latin typeface="Times New Roman"/>
              <a:cs typeface="Times New Roman"/>
            </a:endParaRPr>
          </a:p>
        </p:txBody>
      </p:sp>
      <p:sp>
        <p:nvSpPr>
          <p:cNvPr id="2059" name="WordArt 14"/>
          <p:cNvSpPr>
            <a:spLocks noChangeArrowheads="1" noChangeShapeType="1" noTextEdit="1"/>
          </p:cNvSpPr>
          <p:nvPr/>
        </p:nvSpPr>
        <p:spPr bwMode="auto">
          <a:xfrm>
            <a:off x="223010" y="3445165"/>
            <a:ext cx="1562100" cy="886691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</a:pPr>
            <a:r>
              <a:rPr lang="en-US" sz="3200" kern="10" dirty="0" err="1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Bài</a:t>
            </a:r>
            <a:r>
              <a:rPr lang="en-US" sz="3200" kern="10" dirty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200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22:</a:t>
            </a:r>
            <a:endParaRPr lang="en-US" sz="3200" kern="10" dirty="0">
              <a:ln w="12700">
                <a:solidFill>
                  <a:srgbClr val="00FF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6395" name="ngay tet que e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519" y="757240"/>
            <a:ext cx="28151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WordArt 16"/>
          <p:cNvSpPr>
            <a:spLocks noChangeArrowheads="1" noChangeShapeType="1" noTextEdit="1"/>
          </p:cNvSpPr>
          <p:nvPr/>
        </p:nvSpPr>
        <p:spPr bwMode="auto">
          <a:xfrm>
            <a:off x="4521199" y="2400969"/>
            <a:ext cx="3048000" cy="565151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</a:pPr>
            <a:r>
              <a:rPr lang="en-US" sz="3200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</a:t>
            </a:r>
            <a:r>
              <a:rPr lang="en-US" sz="32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 2</a:t>
            </a:r>
          </a:p>
        </p:txBody>
      </p:sp>
      <p:sp>
        <p:nvSpPr>
          <p:cNvPr id="2062" name="WordArt 17"/>
          <p:cNvSpPr>
            <a:spLocks noChangeArrowheads="1" noChangeShapeType="1" noTextEdit="1"/>
          </p:cNvSpPr>
          <p:nvPr/>
        </p:nvSpPr>
        <p:spPr bwMode="auto">
          <a:xfrm>
            <a:off x="2343056" y="457276"/>
            <a:ext cx="7950389" cy="78898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TRƯỜNG TIỂU HỌC HÒA NGHĨA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6366" y="4738184"/>
            <a:ext cx="915323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267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4267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267" b="1" i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1" i="1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endParaRPr lang="en-US" sz="4267" b="1" i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4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75E9BCC-3786-47EE-AF4B-6106B35B2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E9A1B498-EF1C-4162-872C-82C97BB9A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0"/>
            <a:ext cx="9602800" cy="6858000"/>
          </a:xfrm>
          <a:prstGeom prst="rect">
            <a:avLst/>
          </a:prstGeom>
        </p:spPr>
      </p:pic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D4973408-0271-4E81-ABB4-70E0F9BA41EB}"/>
              </a:ext>
            </a:extLst>
          </p:cNvPr>
          <p:cNvSpPr txBox="1">
            <a:spLocks/>
          </p:cNvSpPr>
          <p:nvPr/>
        </p:nvSpPr>
        <p:spPr>
          <a:xfrm>
            <a:off x="1640655" y="528670"/>
            <a:ext cx="3192624" cy="1841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800">
                <a:solidFill>
                  <a:srgbClr val="FFFF00"/>
                </a:solidFill>
                <a:latin typeface="Amazone" panose="03020702060507090A04" pitchFamily="66" charset="0"/>
              </a:rPr>
              <a:t>Tiết 2</a:t>
            </a:r>
            <a:endParaRPr lang="vi-VN" sz="8800">
              <a:solidFill>
                <a:srgbClr val="FFFF00"/>
              </a:solidFill>
              <a:latin typeface="Amazone" panose="03020702060507090A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0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09330" y="10675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622724" y="1631836"/>
            <a:ext cx="11547274" cy="5817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Nêu các yêu cầu về tư thế ngồi học để cột sống không bị cong vẹo.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01" y="2218647"/>
            <a:ext cx="8437499" cy="45404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159814" y="6235300"/>
            <a:ext cx="12010184" cy="5817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Em hãy tự nhận xét tư thế ngồi học của mình và điều chỉnh cho đúng.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76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15166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1210" y="1538532"/>
            <a:ext cx="989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Chọn tư thế đúng trong mỗi hình dưới đây.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7" y="2149947"/>
            <a:ext cx="6376996" cy="46833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98" y="2037689"/>
            <a:ext cx="5238037" cy="479563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194173" y="5492866"/>
            <a:ext cx="1210341" cy="8260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146871" y="5418934"/>
            <a:ext cx="1210341" cy="8260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6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15166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1210" y="1538532"/>
            <a:ext cx="989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Chọn tư thế đúng trong mỗi hình dưới đây.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687216" y="-70403"/>
            <a:ext cx="1003185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65" y="2125418"/>
            <a:ext cx="5668883" cy="4732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119" y="2125419"/>
            <a:ext cx="4286758" cy="473258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658197" y="5533809"/>
            <a:ext cx="1210341" cy="8260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797182" y="5533809"/>
            <a:ext cx="1210341" cy="8260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7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15166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1210" y="1538532"/>
            <a:ext cx="11140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Nếu thực hiện tư thế sai như mỗi hình trên sẽ gây tác hại gì?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1752"/>
            <a:ext cx="6787329" cy="4796248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6907385" y="2189747"/>
            <a:ext cx="5285076" cy="4547938"/>
          </a:xfrm>
          <a:prstGeom prst="cloudCallout">
            <a:avLst>
              <a:gd name="adj1" fmla="val -78861"/>
              <a:gd name="adj2" fmla="val -8594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Nếu thực hiện tư thế sai như mỗi hình trên sẽ gây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đau và cong vẹo cột sống.</a:t>
            </a:r>
          </a:p>
        </p:txBody>
      </p:sp>
    </p:spTree>
    <p:extLst>
      <p:ext uri="{BB962C8B-B14F-4D97-AF65-F5344CB8AC3E}">
        <p14:creationId xmlns:p14="http://schemas.microsoft.com/office/powerpoint/2010/main" val="210775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15166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98325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1210" y="1514469"/>
            <a:ext cx="111407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3. Thực hành tư thế đúng ở mỗi hình trên.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79" y="2075783"/>
            <a:ext cx="6763694" cy="47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5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1436" y="1674112"/>
            <a:ext cx="11387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Chia sẻ với bạn cách em đã làm để phòng tránh cong vẹo cột sống.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" y="2197332"/>
            <a:ext cx="6633352" cy="46606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67011" y="2344191"/>
            <a:ext cx="5524987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đảm bảo ăn uống đầy đủ các chất dinh dưỡng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45433" y="3418365"/>
            <a:ext cx="552498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tập thể dục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thường xuyên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67013" y="4046010"/>
            <a:ext cx="5524987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ngồi thẳng lưng, không ngồi quá lâu mà nên có thời gian vận động giữa giờ,…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45433" y="5556212"/>
            <a:ext cx="5524987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tư thế đúng khi đi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đứng hoặc mang vác đ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ồ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vật nặng.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0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09" y="912835"/>
            <a:ext cx="721353" cy="7422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151926" y="1034174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Dẫn dắt, nhắc nhở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88" y="1525478"/>
            <a:ext cx="7784257" cy="533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3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324</Words>
  <Application>Microsoft Office PowerPoint</Application>
  <PresentationFormat>Widescreen</PresentationFormat>
  <Paragraphs>33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Amazone</vt:lpstr>
      <vt:lpstr>Arial</vt:lpstr>
      <vt:lpstr>Arial-Rounded</vt:lpstr>
      <vt:lpstr>Arial-SGK-TV</vt:lpstr>
      <vt:lpstr>Averta Std CY Bold</vt:lpstr>
      <vt:lpstr>Calibri</vt:lpstr>
      <vt:lpstr>Calibri Light</vt:lpstr>
      <vt:lpstr>Quicksand Medium</vt:lpstr>
      <vt:lpstr>Times New Roman</vt:lpstr>
      <vt:lpstr>字魂59号-创粗黑</vt:lpstr>
      <vt:lpstr>2_Office Theme</vt:lpstr>
      <vt:lpstr>4_Office Theme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MAIHUNG</cp:lastModifiedBy>
  <cp:revision>315</cp:revision>
  <dcterms:created xsi:type="dcterms:W3CDTF">2021-06-23T08:03:30Z</dcterms:created>
  <dcterms:modified xsi:type="dcterms:W3CDTF">2025-03-19T07:06:36Z</dcterms:modified>
</cp:coreProperties>
</file>