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2" r:id="rId2"/>
    <p:sldId id="311" r:id="rId3"/>
    <p:sldId id="320" r:id="rId4"/>
    <p:sldId id="313" r:id="rId5"/>
    <p:sldId id="368" r:id="rId6"/>
    <p:sldId id="370" r:id="rId7"/>
    <p:sldId id="470" r:id="rId8"/>
    <p:sldId id="472" r:id="rId9"/>
    <p:sldId id="265" r:id="rId10"/>
    <p:sldId id="471" r:id="rId11"/>
    <p:sldId id="474" r:id="rId12"/>
    <p:sldId id="476" r:id="rId13"/>
    <p:sldId id="475" r:id="rId14"/>
    <p:sldId id="269" r:id="rId15"/>
    <p:sldId id="477" r:id="rId16"/>
    <p:sldId id="478" r:id="rId17"/>
    <p:sldId id="480" r:id="rId18"/>
    <p:sldId id="270" r:id="rId19"/>
    <p:sldId id="479" r:id="rId20"/>
    <p:sldId id="271" r:id="rId21"/>
    <p:sldId id="4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-11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49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5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09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4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5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7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2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2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305C-44A8-444F-BD00-72555D4678B9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6587" y="1023854"/>
            <a:ext cx="108130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Chào</a:t>
            </a:r>
            <a:r>
              <a:rPr lang="en-US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mừng</a:t>
            </a:r>
            <a:r>
              <a:rPr lang="en-US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thầy</a:t>
            </a:r>
            <a:r>
              <a:rPr lang="en-US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về</a:t>
            </a:r>
            <a:r>
              <a:rPr lang="en-US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dự</a:t>
            </a:r>
            <a:r>
              <a:rPr lang="en-US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giờ</a:t>
            </a:r>
            <a:endParaRPr lang="en-US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Cloud 9"/>
          <p:cNvSpPr/>
          <p:nvPr/>
        </p:nvSpPr>
        <p:spPr>
          <a:xfrm>
            <a:off x="9317908" y="4955772"/>
            <a:ext cx="5681133" cy="702766"/>
          </a:xfrm>
          <a:prstGeom prst="cloud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9900CC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7" y="5964238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007"/>
            <a:ext cx="183091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87" y="5964238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964238"/>
            <a:ext cx="183091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19" y="5964238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56" y="5964238"/>
            <a:ext cx="183303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1" y="5989136"/>
            <a:ext cx="15261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loud 34"/>
          <p:cNvSpPr/>
          <p:nvPr/>
        </p:nvSpPr>
        <p:spPr>
          <a:xfrm>
            <a:off x="2631156" y="2046854"/>
            <a:ext cx="6181601" cy="911297"/>
          </a:xfrm>
          <a:prstGeom prst="cloud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 rot="21538331">
            <a:off x="4403147" y="2151142"/>
            <a:ext cx="2829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omic Sans MS" pitchFamily="66" charset="0"/>
              </a:rPr>
              <a:t>Môn:Toán</a:t>
            </a:r>
            <a:endParaRPr lang="en-US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40" y="4558025"/>
            <a:ext cx="5146057" cy="160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3DB7CA74-ED88-2CED-6D41-3D808A3D432B}"/>
              </a:ext>
            </a:extLst>
          </p:cNvPr>
          <p:cNvSpPr txBox="1"/>
          <p:nvPr/>
        </p:nvSpPr>
        <p:spPr>
          <a:xfrm>
            <a:off x="2968488" y="3668074"/>
            <a:ext cx="545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HP001 5 hàng" panose="020B0603050302020204" pitchFamily="34" charset="0"/>
              </a:rPr>
              <a:t>Giáo</a:t>
            </a:r>
            <a:r>
              <a:rPr lang="en-US" sz="2400" b="1" dirty="0">
                <a:solidFill>
                  <a:srgbClr val="FF0066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HP001 5 hàng" panose="020B0603050302020204" pitchFamily="34" charset="0"/>
              </a:rPr>
              <a:t>viên</a:t>
            </a:r>
            <a:r>
              <a:rPr lang="en-US" sz="2400" b="1">
                <a:solidFill>
                  <a:srgbClr val="FF0066"/>
                </a:solidFill>
                <a:latin typeface="HP001 5 hàng" panose="020B0603050302020204" pitchFamily="34" charset="0"/>
              </a:rPr>
              <a:t>: </a:t>
            </a:r>
            <a:r>
              <a:rPr lang="en-US" sz="2400" b="1" smtClean="0">
                <a:solidFill>
                  <a:srgbClr val="FF0066"/>
                </a:solidFill>
                <a:latin typeface="HP001 5 hàng" panose="020B0603050302020204" pitchFamily="34" charset="0"/>
              </a:rPr>
              <a:t>Vũ Thị Thu Hà- Lớp 1B</a:t>
            </a:r>
            <a:endParaRPr lang="en-US" sz="2400" b="1" dirty="0">
              <a:solidFill>
                <a:srgbClr val="FF0066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E901C67-DA57-D045-23D2-6DC87B27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           BÁO CÁO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85EB059-4E12-E6FB-12AC-F4120F815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259738" y="1164355"/>
            <a:ext cx="4019080" cy="3763246"/>
          </a:xfrm>
          <a:prstGeom prst="rect">
            <a:avLst/>
          </a:prstGeom>
        </p:spPr>
      </p:pic>
      <p:sp>
        <p:nvSpPr>
          <p:cNvPr id="8" name="Chỗ dành sẵn cho Nội dung 7">
            <a:extLst>
              <a:ext uri="{FF2B5EF4-FFF2-40B4-BE49-F238E27FC236}">
                <a16:creationId xmlns:a16="http://schemas.microsoft.com/office/drawing/2014/main" xmlns="" id="{EC784A23-EE3B-8EB9-3845-68C5F38286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78818" y="2285775"/>
            <a:ext cx="6166131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Bạn</a:t>
            </a:r>
            <a:r>
              <a:rPr lang="en-US" sz="3600" dirty="0"/>
              <a:t>  </a:t>
            </a:r>
            <a:r>
              <a:rPr lang="en-US" sz="3600" err="1"/>
              <a:t>thỏ</a:t>
            </a:r>
            <a:r>
              <a:rPr lang="en-US" sz="3600"/>
              <a:t> </a:t>
            </a:r>
            <a:r>
              <a:rPr lang="en-US" sz="3600" smtClean="0"/>
              <a:t>về </a:t>
            </a:r>
            <a:r>
              <a:rPr lang="en-US" sz="3600" dirty="0" err="1"/>
              <a:t>đích</a:t>
            </a:r>
            <a:r>
              <a:rPr lang="en-US" sz="3600" dirty="0"/>
              <a:t>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endParaRPr lang="en-US" sz="3600" dirty="0"/>
          </a:p>
          <a:p>
            <a:r>
              <a:rPr lang="en-US" sz="3600" err="1"/>
              <a:t>Bạn</a:t>
            </a:r>
            <a:r>
              <a:rPr lang="en-US" sz="3600"/>
              <a:t> </a:t>
            </a:r>
            <a:r>
              <a:rPr lang="en-US" sz="3600" smtClean="0"/>
              <a:t>cáo</a:t>
            </a:r>
            <a:r>
              <a:rPr lang="en-US" sz="3600"/>
              <a:t> </a:t>
            </a:r>
            <a:r>
              <a:rPr lang="en-US" sz="3600" smtClean="0"/>
              <a:t>về </a:t>
            </a:r>
            <a:r>
              <a:rPr lang="en-US" sz="3600" dirty="0" err="1"/>
              <a:t>đích</a:t>
            </a:r>
            <a:r>
              <a:rPr lang="en-US" sz="3600" dirty="0"/>
              <a:t>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endParaRPr lang="en-US" sz="3600" dirty="0"/>
          </a:p>
          <a:p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err="1"/>
              <a:t>sóc</a:t>
            </a:r>
            <a:r>
              <a:rPr lang="en-US" sz="3600"/>
              <a:t> </a:t>
            </a:r>
            <a:r>
              <a:rPr lang="en-US" sz="3600" smtClean="0"/>
              <a:t>về </a:t>
            </a:r>
            <a:r>
              <a:rPr lang="en-US" sz="3600" dirty="0" err="1"/>
              <a:t>đích</a:t>
            </a:r>
            <a:r>
              <a:rPr lang="en-US" sz="3600" dirty="0"/>
              <a:t>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30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357043" y="1414596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2152650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751300" y="13680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56921AB-CDEF-93C5-38F1-A5E6B898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58988"/>
          </a:xfrm>
        </p:spPr>
        <p:txBody>
          <a:bodyPr>
            <a:normAutofit/>
          </a:bodyPr>
          <a:lstStyle/>
          <a:p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: Quan </a:t>
            </a:r>
            <a:r>
              <a:rPr lang="en-US" dirty="0" err="1"/>
              <a:t>sát</a:t>
            </a:r>
            <a:r>
              <a:rPr lang="en-US" dirty="0"/>
              <a:t> 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2 (3 </a:t>
            </a:r>
            <a:r>
              <a:rPr lang="en-US" dirty="0" err="1"/>
              <a:t>phút</a:t>
            </a:r>
            <a:r>
              <a:rPr lang="en-US" dirty="0"/>
              <a:t>).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2.</a:t>
            </a:r>
            <a:br>
              <a:rPr lang="en-US" dirty="0"/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118C76A-D341-C2FB-3F9A-417D50F50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243755" y="2822610"/>
            <a:ext cx="8708622" cy="2438148"/>
          </a:xfr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4949E193-5ED5-1D53-F5D1-E2D96B2D7DF3}"/>
              </a:ext>
            </a:extLst>
          </p:cNvPr>
          <p:cNvSpPr txBox="1"/>
          <p:nvPr/>
        </p:nvSpPr>
        <p:spPr>
          <a:xfrm>
            <a:off x="1448474" y="5596932"/>
            <a:ext cx="7299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Cáo đứng gần thỏ hay sóc hơn?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8D8857BC-75ED-5DE8-2E53-A6F2174E00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6977" y="5260758"/>
            <a:ext cx="194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583620" y="1457743"/>
            <a:ext cx="8708622" cy="2438148"/>
          </a:xfrm>
        </p:spPr>
      </p:pic>
      <p:sp>
        <p:nvSpPr>
          <p:cNvPr id="6" name="Rectangle 5"/>
          <p:cNvSpPr/>
          <p:nvPr/>
        </p:nvSpPr>
        <p:spPr>
          <a:xfrm>
            <a:off x="663211" y="4520151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Cáo đứng gần </a:t>
            </a:r>
            <a:r>
              <a:rPr lang="vi-VN" sz="3600" b="1" u="sng" dirty="0">
                <a:solidFill>
                  <a:srgbClr val="FF0000"/>
                </a:solidFill>
              </a:rPr>
              <a:t>thỏ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chemeClr val="tx1"/>
                </a:solidFill>
              </a:rPr>
              <a:t>hơn</a:t>
            </a:r>
            <a:r>
              <a:rPr lang="vi-VN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527346" y="1710697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2334873" y="1702308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3170533" y="1690689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990201" y="1679070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800262" y="171069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563336" y="17023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6365795" y="1755360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7211320" y="173535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8035789" y="1733028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11D85BBA-4252-A592-C9FE-5464DF129F0E}"/>
              </a:ext>
            </a:extLst>
          </p:cNvPr>
          <p:cNvSpPr/>
          <p:nvPr/>
        </p:nvSpPr>
        <p:spPr>
          <a:xfrm>
            <a:off x="4263942" y="407936"/>
            <a:ext cx="2598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Báo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cáo</a:t>
            </a:r>
            <a:endParaRPr lang="vi-V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1096730" y="408035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1096730" y="4214032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472035" y="271261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708A74D-05FF-0FE4-5504-5E31DC48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(5 </a:t>
            </a:r>
            <a:r>
              <a:rPr lang="en-US" dirty="0" err="1"/>
              <a:t>phút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3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1BF91E88-A5F8-B09B-4011-90CC6E5D3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1" y="2160588"/>
            <a:ext cx="8723901" cy="4272580"/>
          </a:xfrm>
          <a:prstGeom prst="rect">
            <a:avLst/>
          </a:prstGeom>
        </p:spPr>
      </p:pic>
      <p:pic>
        <p:nvPicPr>
          <p:cNvPr id="3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10BB56D8-D602-347B-F092-1A187A9156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2027" y="5137095"/>
            <a:ext cx="194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1B531D8-CEDA-A205-0BE5-FE1A9F2F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B0A56BA1-8879-0754-FD95-BB74DCA4D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513730" y="1246427"/>
            <a:ext cx="7966723" cy="4365145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3ECD375-97AD-2E8B-B569-ACA60B90E9A1}"/>
              </a:ext>
            </a:extLst>
          </p:cNvPr>
          <p:cNvCxnSpPr>
            <a:cxnSpLocks/>
          </p:cNvCxnSpPr>
          <p:nvPr/>
        </p:nvCxnSpPr>
        <p:spPr>
          <a:xfrm flipV="1">
            <a:off x="2346690" y="3633324"/>
            <a:ext cx="5373112" cy="1294277"/>
          </a:xfrm>
          <a:prstGeom prst="line">
            <a:avLst/>
          </a:prstGeom>
          <a:ln w="2063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xmlns="" id="{1B0E505C-52F2-6F5B-D1DA-8AEB473C0945}"/>
              </a:ext>
            </a:extLst>
          </p:cNvPr>
          <p:cNvCxnSpPr>
            <a:cxnSpLocks/>
          </p:cNvCxnSpPr>
          <p:nvPr/>
        </p:nvCxnSpPr>
        <p:spPr>
          <a:xfrm flipV="1">
            <a:off x="2346690" y="3607503"/>
            <a:ext cx="5429756" cy="1345918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B3068CCE-FC61-808D-5982-65C6C767A6FD}"/>
              </a:ext>
            </a:extLst>
          </p:cNvPr>
          <p:cNvSpPr txBox="1"/>
          <p:nvPr/>
        </p:nvSpPr>
        <p:spPr>
          <a:xfrm>
            <a:off x="340128" y="5683600"/>
            <a:ext cx="1043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sóc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dẻ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theo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xanh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ngắn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hơn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1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4B92DC2-0370-B3DA-82F9-34EB20FA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69B35F6-2827-FF33-3E45-5CBA7E855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90345D4-63A5-D437-FC30-161FAD9F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36"/>
            <a:ext cx="12191999" cy="697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09C84FC-9DD4-CBDE-5EFD-9BAEBDA62A00}"/>
              </a:ext>
            </a:extLst>
          </p:cNvPr>
          <p:cNvSpPr txBox="1"/>
          <p:nvPr/>
        </p:nvSpPr>
        <p:spPr>
          <a:xfrm>
            <a:off x="1596980" y="2604736"/>
            <a:ext cx="935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-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2102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12718" y="197653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1953078" y="1106874"/>
            <a:ext cx="5532307" cy="415618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3373480-FE62-A315-9AB2-FE828127B51D}"/>
              </a:ext>
            </a:extLst>
          </p:cNvPr>
          <p:cNvSpPr txBox="1"/>
          <p:nvPr/>
        </p:nvSpPr>
        <p:spPr>
          <a:xfrm>
            <a:off x="1492068" y="5379281"/>
            <a:ext cx="61013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1"/>
                </a:solidFill>
              </a:rPr>
              <a:t>Bút chì nào dài nhất? 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1"/>
                </a:solidFill>
              </a:rPr>
              <a:t>Bút chì nào ngắn nhất?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2" name="Mặt trời 1">
            <a:extLst>
              <a:ext uri="{FF2B5EF4-FFF2-40B4-BE49-F238E27FC236}">
                <a16:creationId xmlns:a16="http://schemas.microsoft.com/office/drawing/2014/main" xmlns="" id="{0CFD3B05-452F-0AB4-3219-116306480B02}"/>
              </a:ext>
            </a:extLst>
          </p:cNvPr>
          <p:cNvSpPr/>
          <p:nvPr/>
        </p:nvSpPr>
        <p:spPr>
          <a:xfrm>
            <a:off x="345098" y="296655"/>
            <a:ext cx="787800" cy="903610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D94D488-64CA-4F22-DCD1-C07B7E4A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90" y="337112"/>
            <a:ext cx="7114814" cy="480184"/>
          </a:xfrm>
        </p:spPr>
        <p:txBody>
          <a:bodyPr>
            <a:noAutofit/>
          </a:bodyPr>
          <a:lstStyle/>
          <a:p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: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(5p)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7711BC0-3114-8F65-8BB5-8A125151619E}"/>
              </a:ext>
            </a:extLst>
          </p:cNvPr>
          <p:cNvSpPr txBox="1"/>
          <p:nvPr/>
        </p:nvSpPr>
        <p:spPr>
          <a:xfrm>
            <a:off x="86616" y="747413"/>
            <a:ext cx="891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Đo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độ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dài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mỗi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bút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chì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trả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câu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hỏi</a:t>
            </a:r>
            <a:r>
              <a:rPr lang="en-US" sz="2800" dirty="0">
                <a:solidFill>
                  <a:srgbClr val="00B050"/>
                </a:solidFill>
              </a:rPr>
              <a:t> ở </a:t>
            </a:r>
            <a:r>
              <a:rPr lang="en-US" sz="2800" dirty="0" err="1">
                <a:solidFill>
                  <a:srgbClr val="00B050"/>
                </a:solidFill>
              </a:rPr>
              <a:t>mục</a:t>
            </a:r>
            <a:r>
              <a:rPr lang="en-US" sz="2800" dirty="0">
                <a:solidFill>
                  <a:srgbClr val="00B050"/>
                </a:solidFill>
              </a:rPr>
              <a:t> b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32EB3671-50C3-86B8-923E-123B2BCA7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1780371" y="1270633"/>
            <a:ext cx="5532307" cy="386780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00805BF-78C1-8727-2168-39F7B22E57E6}"/>
              </a:ext>
            </a:extLst>
          </p:cNvPr>
          <p:cNvSpPr txBox="1"/>
          <p:nvPr/>
        </p:nvSpPr>
        <p:spPr>
          <a:xfrm>
            <a:off x="1923276" y="5195848"/>
            <a:ext cx="5246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3200" dirty="0">
                <a:solidFill>
                  <a:schemeClr val="tx1"/>
                </a:solidFill>
              </a:rPr>
              <a:t>Bút chì nào dài nhất?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78949CE-04F5-19E1-4609-0997176B56E4}"/>
              </a:ext>
            </a:extLst>
          </p:cNvPr>
          <p:cNvSpPr txBox="1"/>
          <p:nvPr/>
        </p:nvSpPr>
        <p:spPr>
          <a:xfrm>
            <a:off x="1923276" y="6111687"/>
            <a:ext cx="6140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3200" dirty="0">
                <a:solidFill>
                  <a:schemeClr val="tx1"/>
                </a:solidFill>
              </a:rPr>
              <a:t>Bút chì nào ngắn nhất?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-thanh-chuc-mung-chien-t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12800" y="6363029"/>
            <a:ext cx="8128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75501"/>
            <a:ext cx="12192000" cy="1321128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5220" y="55"/>
            <a:ext cx="55274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Khởi</a:t>
            </a:r>
            <a:r>
              <a:rPr lang="en-US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C0707078-479C-793A-B1A2-B2D861DCF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016"/>
            <a:ext cx="12191999" cy="565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43554B7E-3088-AF4D-97BD-142C65C5DC7F}"/>
              </a:ext>
            </a:extLst>
          </p:cNvPr>
          <p:cNvSpPr/>
          <p:nvPr/>
        </p:nvSpPr>
        <p:spPr>
          <a:xfrm>
            <a:off x="2689461" y="2967335"/>
            <a:ext cx="68130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Ai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nhanh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ai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đúng</a:t>
            </a:r>
            <a:endParaRPr lang="vi-VN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981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9845" y="2804120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1740907" y="70768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55749" y="941153"/>
            <a:ext cx="488046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66851" y="2059705"/>
            <a:ext cx="488046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66851" y="3115453"/>
            <a:ext cx="467270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55749" y="4231762"/>
            <a:ext cx="399148" cy="37793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55749" y="5476978"/>
            <a:ext cx="488046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02431" y="2370677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0874" y="4791195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D388B570-AB0C-57A6-DE9F-D7781DA551ED}"/>
              </a:ext>
            </a:extLst>
          </p:cNvPr>
          <p:cNvSpPr txBox="1"/>
          <p:nvPr/>
        </p:nvSpPr>
        <p:spPr>
          <a:xfrm>
            <a:off x="7554796" y="5529056"/>
            <a:ext cx="3250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tx1"/>
                </a:solidFill>
              </a:rPr>
              <a:t>Bút chì </a:t>
            </a:r>
            <a:r>
              <a:rPr lang="en-US" b="1" u="sng" dirty="0">
                <a:solidFill>
                  <a:srgbClr val="FF0000"/>
                </a:solidFill>
              </a:rPr>
              <a:t>E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  <a:r>
              <a:rPr lang="vi-VN" sz="1800" dirty="0">
                <a:solidFill>
                  <a:schemeClr val="tx1"/>
                </a:solidFill>
              </a:rPr>
              <a:t>dài nhất.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D86EB991-FE3E-7627-2CBE-001BC7C3A923}"/>
              </a:ext>
            </a:extLst>
          </p:cNvPr>
          <p:cNvSpPr txBox="1"/>
          <p:nvPr/>
        </p:nvSpPr>
        <p:spPr>
          <a:xfrm>
            <a:off x="7260674" y="3244334"/>
            <a:ext cx="340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tx1"/>
                </a:solidFill>
              </a:rPr>
              <a:t>Bút chì </a:t>
            </a:r>
            <a:r>
              <a:rPr lang="vi-VN" sz="1800" b="1" u="sng" dirty="0">
                <a:solidFill>
                  <a:srgbClr val="FF0000"/>
                </a:solidFill>
              </a:rPr>
              <a:t>C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  <a:r>
              <a:rPr lang="vi-VN" sz="1800" dirty="0">
                <a:solidFill>
                  <a:schemeClr val="tx1"/>
                </a:solidFill>
              </a:rPr>
              <a:t>ngắn nhất.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7C325B9-0F7B-8C3E-558B-7BC93EB26701}"/>
              </a:ext>
            </a:extLst>
          </p:cNvPr>
          <p:cNvSpPr txBox="1"/>
          <p:nvPr/>
        </p:nvSpPr>
        <p:spPr>
          <a:xfrm>
            <a:off x="3932729" y="278801"/>
            <a:ext cx="268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BÁO CÁO</a:t>
            </a:r>
          </a:p>
        </p:txBody>
      </p:sp>
      <p:sp>
        <p:nvSpPr>
          <p:cNvPr id="18" name="Mặt trời 17">
            <a:extLst>
              <a:ext uri="{FF2B5EF4-FFF2-40B4-BE49-F238E27FC236}">
                <a16:creationId xmlns:a16="http://schemas.microsoft.com/office/drawing/2014/main" xmlns="" id="{A74437A4-46A0-F11F-A260-543DE816490A}"/>
              </a:ext>
            </a:extLst>
          </p:cNvPr>
          <p:cNvSpPr/>
          <p:nvPr/>
        </p:nvSpPr>
        <p:spPr>
          <a:xfrm>
            <a:off x="5116062" y="3179230"/>
            <a:ext cx="478138" cy="428884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xmlns="" id="{DBFF6AA6-E85B-1339-73D4-FBF771370E16}"/>
              </a:ext>
            </a:extLst>
          </p:cNvPr>
          <p:cNvSpPr/>
          <p:nvPr/>
        </p:nvSpPr>
        <p:spPr>
          <a:xfrm>
            <a:off x="4092291" y="5469504"/>
            <a:ext cx="478138" cy="428884"/>
          </a:xfrm>
          <a:prstGeom prst="sun">
            <a:avLst>
              <a:gd name="adj" fmla="val 216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3" grpId="0"/>
      <p:bldP spid="6" grpId="0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962D6B6-803F-0AC2-F2BA-E4D2FD40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6D0318F-4F4F-34CC-84EA-9B38E574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DCB4AD9-2DE7-15B4-E7F2-F41DA8038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36"/>
            <a:ext cx="12191999" cy="697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696"/>
            <a:ext cx="1219199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0736" y="2608052"/>
            <a:ext cx="4988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  <p:pic>
        <p:nvPicPr>
          <p:cNvPr id="6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3" y="534758"/>
            <a:ext cx="2716436" cy="22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270311" y="3303161"/>
            <a:ext cx="2517731" cy="2505205"/>
            <a:chOff x="5298510" y="1753644"/>
            <a:chExt cx="2517731" cy="2505205"/>
          </a:xfrm>
        </p:grpSpPr>
        <p:sp>
          <p:nvSpPr>
            <p:cNvPr id="26" name="Oval 25"/>
            <p:cNvSpPr/>
            <p:nvPr/>
          </p:nvSpPr>
          <p:spPr>
            <a:xfrm>
              <a:off x="5298510" y="1753644"/>
              <a:ext cx="2517731" cy="25052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680553" y="2154477"/>
              <a:ext cx="1753644" cy="175364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0" dirty="0">
                  <a:solidFill>
                    <a:srgbClr val="4472C4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5" name="Oval 34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4472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157" y="339542"/>
            <a:ext cx="8925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60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Ảnh động PowerPoint xin chào đẹp nhấ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9" y="4060233"/>
            <a:ext cx="2626633" cy="25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64" y="1311790"/>
            <a:ext cx="2258786" cy="1360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68" y="1266825"/>
            <a:ext cx="3410582" cy="1468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9741" y="2789969"/>
            <a:ext cx="924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0221" y="277994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0221" y="2779941"/>
            <a:ext cx="47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3" name="Picture 5" descr="Những Hình Ảnh Động Vỗ Tay Đẹp Cho Powerpoint, Ảnh Gif Vỗ Tay">
            <a:extLst>
              <a:ext uri="{FF2B5EF4-FFF2-40B4-BE49-F238E27FC236}">
                <a16:creationId xmlns:a16="http://schemas.microsoft.com/office/drawing/2014/main" xmlns="" id="{0D953665-8EC9-8A9C-64B5-0965E08648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41" y="4509080"/>
            <a:ext cx="2258786" cy="20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270313" y="3313189"/>
            <a:ext cx="2517731" cy="2505205"/>
            <a:chOff x="5298510" y="1753644"/>
            <a:chExt cx="2517731" cy="2505205"/>
          </a:xfrm>
        </p:grpSpPr>
        <p:sp>
          <p:nvSpPr>
            <p:cNvPr id="26" name="Oval 25"/>
            <p:cNvSpPr/>
            <p:nvPr/>
          </p:nvSpPr>
          <p:spPr>
            <a:xfrm>
              <a:off x="5298510" y="1753644"/>
              <a:ext cx="2517731" cy="25052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680553" y="2154477"/>
              <a:ext cx="1753644" cy="175364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0" dirty="0">
                  <a:solidFill>
                    <a:srgbClr val="4472C4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5" name="Oval 34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4472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157" y="339542"/>
            <a:ext cx="8925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60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594" y="3288516"/>
            <a:ext cx="924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1757" y="330910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1780248"/>
            <a:ext cx="1470260" cy="1565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63" y="1309038"/>
            <a:ext cx="3113340" cy="20628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6164" y="33718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467" y="33410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2" name="Picture 2" descr="Tìm hiểu với hơn 99 ảnh gif cute mới nhất - Tin Học Vu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" y="4101588"/>
            <a:ext cx="3087427" cy="25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Những Hình Ảnh Động Vỗ Tay Đẹp Cho Powerpoint, Ảnh Gif Vỗ Tay">
            <a:extLst>
              <a:ext uri="{FF2B5EF4-FFF2-40B4-BE49-F238E27FC236}">
                <a16:creationId xmlns:a16="http://schemas.microsoft.com/office/drawing/2014/main" xmlns="" id="{3538AD37-9D8E-7D61-6BAA-E61A7D818D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92" y="4670650"/>
            <a:ext cx="2192073" cy="19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A0E7EE7-27D5-F428-57A4-ED081880C3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8" t="19463" r="27129" b="20082"/>
          <a:stretch/>
        </p:blipFill>
        <p:spPr>
          <a:xfrm>
            <a:off x="1448118" y="1865624"/>
            <a:ext cx="1044230" cy="14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270313" y="3313189"/>
            <a:ext cx="2517731" cy="2505205"/>
            <a:chOff x="5298510" y="1753644"/>
            <a:chExt cx="2517731" cy="2505205"/>
          </a:xfrm>
        </p:grpSpPr>
        <p:sp>
          <p:nvSpPr>
            <p:cNvPr id="26" name="Oval 25"/>
            <p:cNvSpPr/>
            <p:nvPr/>
          </p:nvSpPr>
          <p:spPr>
            <a:xfrm>
              <a:off x="5298510" y="1753644"/>
              <a:ext cx="2517731" cy="25052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680553" y="2154477"/>
              <a:ext cx="1753644" cy="175364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0" dirty="0">
                  <a:solidFill>
                    <a:srgbClr val="4472C4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Oval 29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5" name="Oval 34"/>
          <p:cNvSpPr/>
          <p:nvPr/>
        </p:nvSpPr>
        <p:spPr>
          <a:xfrm>
            <a:off x="8652355" y="3688915"/>
            <a:ext cx="1753644" cy="1753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4472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156" y="339542"/>
            <a:ext cx="9980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 Con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60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Ảnh động PowerPoint xin chào đẹp nhấ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4648805"/>
            <a:ext cx="2019180" cy="195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3433" y="4157675"/>
            <a:ext cx="924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3591" y="4042517"/>
            <a:ext cx="42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3433" y="41561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" name="Picture 5" descr="Những Hình Ảnh Động Vỗ Tay Đẹp Cho Powerpoint, Ảnh Gif Vỗ Tay">
            <a:extLst>
              <a:ext uri="{FF2B5EF4-FFF2-40B4-BE49-F238E27FC236}">
                <a16:creationId xmlns:a16="http://schemas.microsoft.com/office/drawing/2014/main" xmlns="" id="{222FDC58-AFA1-3AD8-0C61-BEFA0481A0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59" y="4761384"/>
            <a:ext cx="2127527" cy="18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p 50+ Hình Ảnh Con Hươu Cao Cổ Đẹp Siêu Dễ Thương Đáng Yêu">
            <a:extLst>
              <a:ext uri="{FF2B5EF4-FFF2-40B4-BE49-F238E27FC236}">
                <a16:creationId xmlns:a16="http://schemas.microsoft.com/office/drawing/2014/main" xmlns="" id="{DC0DCC38-B1D6-DB93-BD11-E8C01A93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8" y="1268906"/>
            <a:ext cx="2277443" cy="27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360AF65-422E-B494-C500-23A38F55D7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7459" y="2197196"/>
            <a:ext cx="2127527" cy="175913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384CD35-33FF-6726-5611-8FF6FA96AE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5895" y="1812346"/>
            <a:ext cx="2343754" cy="234375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DCF27C08-505A-B8F9-426A-1F6B3A0FBF96}"/>
              </a:ext>
            </a:extLst>
          </p:cNvPr>
          <p:cNvSpPr txBox="1"/>
          <p:nvPr/>
        </p:nvSpPr>
        <p:spPr>
          <a:xfrm>
            <a:off x="7444673" y="4156100"/>
            <a:ext cx="44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677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chuong-het-gio-reng-www_tiengdong_com 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1C2C7A5-0E60-E435-2EA8-D78F2B800D33}"/>
              </a:ext>
            </a:extLst>
          </p:cNvPr>
          <p:cNvSpPr txBox="1"/>
          <p:nvPr/>
        </p:nvSpPr>
        <p:spPr>
          <a:xfrm>
            <a:off x="1335186" y="824575"/>
            <a:ext cx="826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latin typeface="HP001 5 hàng" panose="020B0603050302020204" pitchFamily="34" charset="0"/>
              </a:rPr>
              <a:t>Thứ</a:t>
            </a:r>
            <a:r>
              <a:rPr lang="en-US" sz="3600" b="1"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latin typeface="HP001 5 hàng" panose="020B0603050302020204" pitchFamily="34" charset="0"/>
              </a:rPr>
              <a:t>Sáu </a:t>
            </a:r>
            <a:r>
              <a:rPr lang="en-US" sz="3600" b="1" err="1">
                <a:latin typeface="HP001 5 hàng" panose="020B0603050302020204" pitchFamily="34" charset="0"/>
              </a:rPr>
              <a:t>ngày</a:t>
            </a:r>
            <a:r>
              <a:rPr lang="en-US" sz="3600" b="1">
                <a:latin typeface="HP001 5 hàng" panose="020B0603050302020204" pitchFamily="34" charset="0"/>
              </a:rPr>
              <a:t> 7</a:t>
            </a:r>
            <a:r>
              <a:rPr lang="en-US" sz="3600" b="1" smtClean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3 </a:t>
            </a:r>
            <a:r>
              <a:rPr lang="en-US" sz="3600" b="1" err="1">
                <a:latin typeface="HP001 5 hàng" panose="020B0603050302020204" pitchFamily="34" charset="0"/>
              </a:rPr>
              <a:t>năm</a:t>
            </a:r>
            <a:r>
              <a:rPr lang="en-US" sz="3600" b="1"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latin typeface="HP001 5 hàng" panose="020B0603050302020204" pitchFamily="34" charset="0"/>
              </a:rPr>
              <a:t>2025</a:t>
            </a:r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722E2A33-C1E5-8199-984F-EE371074383E}"/>
              </a:ext>
            </a:extLst>
          </p:cNvPr>
          <p:cNvSpPr txBox="1"/>
          <p:nvPr/>
        </p:nvSpPr>
        <p:spPr>
          <a:xfrm>
            <a:off x="4102217" y="1409350"/>
            <a:ext cx="155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HP001 5 hàng" panose="020B0603050302020204" pitchFamily="34" charset="0"/>
              </a:rPr>
              <a:t>Toán</a:t>
            </a:r>
            <a:endParaRPr lang="en-US" sz="4000" b="1" u="sng" dirty="0">
              <a:latin typeface="HP001 5 hàng" panose="020B06030503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0AE8F1D-3250-515D-FDF3-66FB0AE2E37D}"/>
              </a:ext>
            </a:extLst>
          </p:cNvPr>
          <p:cNvSpPr txBox="1"/>
          <p:nvPr/>
        </p:nvSpPr>
        <p:spPr>
          <a:xfrm>
            <a:off x="1700011" y="2107996"/>
            <a:ext cx="627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Tiết thứ 72: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4AED6CB-3312-78BE-7D7B-F837FB0C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8" y="5697201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293BC0BB-E053-5384-96FA-B083EF27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18" y="5622104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5EFFA844-4016-9E1A-0FCA-8D7C3E6A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08" y="5622104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2861DFAA-A79B-A9CD-1486-F932C71E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69" y="5622104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50C0AE06-FE63-AE84-E960-6EAD60C2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01" y="5622104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0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4F3BC6F0-50F2-CFDC-98FB-86D4DBA22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5199688" cy="3745847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963C3247-D19C-B34A-F978-6CE36F0F2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4771771" y="1555985"/>
            <a:ext cx="5775961" cy="1590265"/>
          </a:xfrm>
          <a:prstGeom prst="rect">
            <a:avLst/>
          </a:prstGeom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1FFF066B-EC33-43C2-6060-F2301857FD7E}"/>
              </a:ext>
            </a:extLst>
          </p:cNvPr>
          <p:cNvSpPr/>
          <p:nvPr/>
        </p:nvSpPr>
        <p:spPr>
          <a:xfrm>
            <a:off x="2796436" y="4283654"/>
            <a:ext cx="4539634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166433" y="350735"/>
            <a:ext cx="3445252" cy="322594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D7DC7E5F-2CBC-07E6-FB92-601D347A8063}"/>
              </a:ext>
            </a:extLst>
          </p:cNvPr>
          <p:cNvSpPr txBox="1"/>
          <p:nvPr/>
        </p:nvSpPr>
        <p:spPr>
          <a:xfrm>
            <a:off x="3713747" y="1379622"/>
            <a:ext cx="61504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Nhiệm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vụ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Thảo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luận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nhóm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vòng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phút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trả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lời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hỏi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đích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thứ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đích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thứ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đích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thứ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2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7782B965-D18C-404E-E509-F10F996596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8358" y="5118887"/>
            <a:ext cx="194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ương diện">
  <a:themeElements>
    <a:clrScheme name="Phương diệ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Phương diện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hương diệ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1345</TotalTime>
  <Words>390</Words>
  <Application>Microsoft Office PowerPoint</Application>
  <PresentationFormat>Custom</PresentationFormat>
  <Paragraphs>98</Paragraphs>
  <Slides>21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Phương diện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BÁO CÁO</vt:lpstr>
      <vt:lpstr>PowerPoint Presentation</vt:lpstr>
      <vt:lpstr>Nhiệm vụ: Quan sát  tranh, thảo luận nhóm 2 (3 phút). Thực hiện yêu cầu của bài 2.  </vt:lpstr>
      <vt:lpstr>PowerPoint Presentation</vt:lpstr>
      <vt:lpstr>PowerPoint Presentation</vt:lpstr>
      <vt:lpstr>Nhiệm vụ: Làm việc cá nhân (5 phút)  Quan sát tranh, thực hiện yêu cầu bài tập 3 vào vở.</vt:lpstr>
      <vt:lpstr>Báo cáo</vt:lpstr>
      <vt:lpstr>PowerPoint Presentation</vt:lpstr>
      <vt:lpstr>PowerPoint Presentation</vt:lpstr>
      <vt:lpstr>Nhiệm vụ : Làm phiếu bài  tập cá nhân (5p)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H61</cp:lastModifiedBy>
  <cp:revision>23</cp:revision>
  <dcterms:created xsi:type="dcterms:W3CDTF">2024-03-10T08:32:23Z</dcterms:created>
  <dcterms:modified xsi:type="dcterms:W3CDTF">2025-03-17T13:52:53Z</dcterms:modified>
</cp:coreProperties>
</file>