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6" r:id="rId3"/>
  </p:sldMasterIdLst>
  <p:sldIdLst>
    <p:sldId id="300" r:id="rId4"/>
    <p:sldId id="299" r:id="rId5"/>
    <p:sldId id="289" r:id="rId6"/>
    <p:sldId id="260" r:id="rId7"/>
    <p:sldId id="261" r:id="rId8"/>
    <p:sldId id="265" r:id="rId9"/>
    <p:sldId id="262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023855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về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6988431" y="4955772"/>
            <a:ext cx="4260850" cy="702766"/>
          </a:xfrm>
          <a:prstGeom prst="cloud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9900CC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5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008"/>
            <a:ext cx="13731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5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964238"/>
            <a:ext cx="1373188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9" y="5964238"/>
            <a:ext cx="13731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17" y="5964238"/>
            <a:ext cx="13747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5989136"/>
            <a:ext cx="1144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loud 34"/>
          <p:cNvSpPr/>
          <p:nvPr/>
        </p:nvSpPr>
        <p:spPr>
          <a:xfrm>
            <a:off x="1973367" y="1664847"/>
            <a:ext cx="4636201" cy="1116081"/>
          </a:xfrm>
          <a:prstGeom prst="cloud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 rot="21538331">
            <a:off x="3302318" y="1750872"/>
            <a:ext cx="2646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omic Sans MS" pitchFamily="66" charset="0"/>
              </a:rPr>
              <a:t>Môn:Toán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55" y="4558026"/>
            <a:ext cx="3859543" cy="16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B7CA74-ED88-2CED-6D41-3D808A3D432B}"/>
              </a:ext>
            </a:extLst>
          </p:cNvPr>
          <p:cNvSpPr txBox="1"/>
          <p:nvPr/>
        </p:nvSpPr>
        <p:spPr>
          <a:xfrm>
            <a:off x="1691680" y="3068960"/>
            <a:ext cx="607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HP001 5 hàng" panose="020B0603050302020204" pitchFamily="34" charset="0"/>
              </a:rPr>
              <a:t>Giáo</a:t>
            </a:r>
            <a:r>
              <a:rPr lang="en-US" sz="2400" b="1" dirty="0">
                <a:solidFill>
                  <a:srgbClr val="FF0066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HP001 5 hàng" panose="020B0603050302020204" pitchFamily="34" charset="0"/>
              </a:rPr>
              <a:t>viên</a:t>
            </a:r>
            <a:r>
              <a:rPr lang="en-US" sz="2400" b="1">
                <a:solidFill>
                  <a:srgbClr val="FF0066"/>
                </a:solidFill>
                <a:latin typeface="HP001 5 hàng" panose="020B0603050302020204" pitchFamily="34" charset="0"/>
              </a:rPr>
              <a:t>: </a:t>
            </a:r>
            <a:r>
              <a:rPr lang="en-US" sz="2400" b="1" smtClean="0">
                <a:solidFill>
                  <a:srgbClr val="FF0066"/>
                </a:solidFill>
                <a:latin typeface="HP001 5 hàng" panose="020B0603050302020204" pitchFamily="34" charset="0"/>
              </a:rPr>
              <a:t>Vũ Thị Thu Hà- Lớp 1B</a:t>
            </a:r>
            <a:endParaRPr lang="en-US" sz="2400" b="1" dirty="0">
              <a:solidFill>
                <a:srgbClr val="FF0066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92B64-66AD-97E4-2729-5853361C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006"/>
            <a:ext cx="8784975" cy="6264696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2D8FE1B-D5DE-8D61-9B4D-F0490028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014" y="1123778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A315AB1-D476-4B0A-DD0C-6A71557E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8" y="3107684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329882-F6CE-698E-B7E1-C494F1009D76}"/>
              </a:ext>
            </a:extLst>
          </p:cNvPr>
          <p:cNvSpPr txBox="1"/>
          <p:nvPr/>
        </p:nvSpPr>
        <p:spPr>
          <a:xfrm>
            <a:off x="705165" y="2052137"/>
            <a:ext cx="811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thứ 74: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59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HP001 5 hàng</vt:lpstr>
      <vt:lpstr>Times New Roman</vt:lpstr>
      <vt:lpstr>VNI-Times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MAIHUNG</cp:lastModifiedBy>
  <cp:revision>15</cp:revision>
  <dcterms:created xsi:type="dcterms:W3CDTF">2020-08-22T04:11:00Z</dcterms:created>
  <dcterms:modified xsi:type="dcterms:W3CDTF">2025-03-19T07:58:08Z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