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4" r:id="rId2"/>
    <p:sldId id="296" r:id="rId3"/>
    <p:sldId id="273" r:id="rId4"/>
    <p:sldId id="297" r:id="rId5"/>
    <p:sldId id="258" r:id="rId6"/>
    <p:sldId id="298" r:id="rId7"/>
    <p:sldId id="322" r:id="rId8"/>
    <p:sldId id="299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9" r:id="rId17"/>
    <p:sldId id="310" r:id="rId18"/>
  </p:sldIdLst>
  <p:sldSz cx="9144000" cy="5143500" type="screen16x9"/>
  <p:notesSz cx="9144000" cy="6858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AFEAFF"/>
    <a:srgbClr val="FFFF01"/>
    <a:srgbClr val="FFFF37"/>
    <a:srgbClr val="F3CEF6"/>
    <a:srgbClr val="ECB2F0"/>
    <a:srgbClr val="E496EA"/>
    <a:srgbClr val="A521AF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2" autoAdjust="0"/>
  </p:normalViewPr>
  <p:slideViewPr>
    <p:cSldViewPr>
      <p:cViewPr varScale="1">
        <p:scale>
          <a:sx n="121" d="100"/>
          <a:sy n="121" d="100"/>
        </p:scale>
        <p:origin x="34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1C1AB67-4C65-4A05-AA73-52A4F5639A08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/>
              <a:t>- GV đọc mẫu – gọi HS đọc lại</a:t>
            </a: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A1316A0-1EA7-40BB-B356-B110497CD787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720000" y="552625"/>
            <a:ext cx="7560000" cy="102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95657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background-dep-chuyen-nghiep-cho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2033913" y="1376047"/>
            <a:ext cx="5747792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412543" y="2844275"/>
            <a:ext cx="6717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: Hoàng Thị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Nhàn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1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kẻo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to”.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	         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46273" y="714375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5400" y="117951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43400" y="111406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53730" y="1179511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7400" y="1485466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47800" y="185217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99656" y="22860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84237" y="26289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10350" y="2659062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82144" y="299402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15150" y="301307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378199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28850" y="3749675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91050" y="3759201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52650" y="413067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6997827" y="11458"/>
            <a:ext cx="2120646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CÂU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1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175" y="16383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175" y="2895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667000" y="168718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467600" y="1638300"/>
            <a:ext cx="127000" cy="425450"/>
            <a:chOff x="1524000" y="2410731"/>
            <a:chExt cx="107372" cy="425225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524000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593792" y="2410731"/>
              <a:ext cx="3758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3124200" y="298817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153400" y="2911186"/>
            <a:ext cx="115888" cy="425450"/>
            <a:chOff x="2225388" y="3725155"/>
            <a:chExt cx="98712" cy="42522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2225388" y="3725155"/>
              <a:ext cx="37862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286238" y="3725155"/>
              <a:ext cx="37862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H="1">
            <a:off x="5791200" y="2911186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00200" y="209550"/>
            <a:ext cx="5276850" cy="5842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DÀI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70525" y="169256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to”.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“A,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  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24973" y="4681835"/>
            <a:ext cx="479351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688615" y="705521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712860" y="2163020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42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to”.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“A,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  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97827" y="11458"/>
            <a:ext cx="2120646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1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2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05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0" y="-25977"/>
            <a:ext cx="2667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569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855190"/>
            <a:ext cx="7239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quanh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" y="2248195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2205106"/>
            <a:ext cx="59055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mình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442134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3334769"/>
            <a:ext cx="35814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72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to”.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“A,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  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97827" y="11458"/>
            <a:ext cx="2120646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 NỐI TIẾP ĐOẠN LẦN 2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8615" y="705521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2860" y="2163020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58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to”.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“A,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  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97827" y="11458"/>
            <a:ext cx="2120646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THI ĐỌC THEO NHÓM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860" y="2163020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88615" y="705521"/>
            <a:ext cx="457200" cy="5150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08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vi-VN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to”.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mê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suýt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“A,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 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  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97827" y="11458"/>
            <a:ext cx="2120646" cy="80329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ĐỌC</a:t>
            </a:r>
          </a:p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7030A0"/>
                </a:solidFill>
                <a:latin typeface="Arial-Rounded" pitchFamily="34" charset="0"/>
                <a:cs typeface="Arial-Rounded" pitchFamily="34" charset="0"/>
              </a:rPr>
              <a:t>TOÀN BÀI</a:t>
            </a:r>
            <a:endParaRPr lang="en-US" sz="1600" b="1" dirty="0">
              <a:solidFill>
                <a:srgbClr val="7030A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3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4767" y="0"/>
            <a:ext cx="9139237" cy="5143500"/>
            <a:chOff x="4763" y="0"/>
            <a:chExt cx="9139237" cy="5143500"/>
          </a:xfrm>
        </p:grpSpPr>
        <p:pic>
          <p:nvPicPr>
            <p:cNvPr id="4099" name="Picture 2" descr="C:\Users\Admin\Desktop\hinh-nen-powerpoint-ngo-nghin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0"/>
              <a:ext cx="9139237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48"/>
            <p:cNvSpPr txBox="1"/>
            <p:nvPr/>
          </p:nvSpPr>
          <p:spPr>
            <a:xfrm>
              <a:off x="2362200" y="1609725"/>
              <a:ext cx="5108575" cy="135421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defTabSz="6858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8800" b="1" dirty="0">
                  <a:solidFill>
                    <a:srgbClr val="7030A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Khởi</a:t>
              </a:r>
              <a:r>
                <a:rPr lang="en-US" altLang="zh-CN" sz="8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altLang="zh-CN" sz="8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-Rounded" pitchFamily="34" charset="0"/>
                  <a:cs typeface="Arial-Rounded" pitchFamily="34" charset="0"/>
                </a:rPr>
                <a:t>động</a:t>
              </a:r>
              <a:endParaRPr lang="en-US" altLang="zh-CN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066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0237" r="20017" b="16270"/>
          <a:stretch/>
        </p:blipFill>
        <p:spPr bwMode="auto">
          <a:xfrm>
            <a:off x="1137557" y="721517"/>
            <a:ext cx="68688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3" y="4156232"/>
            <a:ext cx="889226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733" y="4577181"/>
            <a:ext cx="8790667" cy="461544"/>
          </a:xfrm>
          <a:prstGeom prst="rect">
            <a:avLst/>
          </a:prstGeom>
          <a:solidFill>
            <a:schemeClr val="bg1"/>
          </a:solidFill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10" name="Oval 9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nhỏ</a:t>
              </a:r>
              <a:r>
                <a:rPr lang="vi-VN" sz="2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trong tranh</a:t>
              </a:r>
              <a:endPara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98949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1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42" y="2119844"/>
            <a:ext cx="9874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1257300" y="2178050"/>
            <a:ext cx="7581900" cy="1612900"/>
            <a:chOff x="9566064" y="964372"/>
            <a:chExt cx="5446164" cy="698253"/>
          </a:xfrm>
        </p:grpSpPr>
        <p:sp>
          <p:nvSpPr>
            <p:cNvPr id="24" name="Rectangle 10"/>
            <p:cNvSpPr/>
            <p:nvPr/>
          </p:nvSpPr>
          <p:spPr>
            <a:xfrm rot="416356">
              <a:off x="13065704" y="966434"/>
              <a:ext cx="1946524" cy="6961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9566064" y="964372"/>
              <a:ext cx="5333273" cy="64739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  <p:sp>
          <p:nvSpPr>
            <p:cNvPr id="29" name="Rectangle 10"/>
            <p:cNvSpPr/>
            <p:nvPr/>
          </p:nvSpPr>
          <p:spPr>
            <a:xfrm>
              <a:off x="9617379" y="1022102"/>
              <a:ext cx="5049333" cy="54362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Rounded MT Bold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234950" y="2041525"/>
            <a:ext cx="1670050" cy="1722438"/>
            <a:chOff x="1212273" y="1084984"/>
            <a:chExt cx="992332" cy="992332"/>
          </a:xfrm>
          <a:solidFill>
            <a:srgbClr val="A521AF"/>
          </a:solidFill>
        </p:grpSpPr>
        <p:sp>
          <p:nvSpPr>
            <p:cNvPr id="31" name="Oval 30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3488" y="1096097"/>
              <a:ext cx="914657" cy="91294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536575" y="2266950"/>
            <a:ext cx="106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 eaLnBrk="1" hangingPunct="1"/>
            <a:r>
              <a:rPr lang="vi-VN" sz="36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1435100" y="2314575"/>
            <a:ext cx="6848475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</a:p>
          <a:p>
            <a:pPr algn="ctr" eaLnBrk="1" hangingPunct="1"/>
            <a:r>
              <a:rPr lang="vi-VN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(Tiết </a:t>
            </a:r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r>
              <a:rPr lang="vi-VN" sz="36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34445" y="3948759"/>
            <a:ext cx="3217863" cy="52387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Arial Rounded MT Bold" pitchFamily="34" charset="0"/>
                <a:cs typeface="Arial-Rounded" pitchFamily="34" charset="0"/>
              </a:rPr>
              <a:t>S</a:t>
            </a:r>
            <a:r>
              <a:rPr lang="vi-VN" sz="28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ách Tiếng việt </a:t>
            </a:r>
            <a:r>
              <a:rPr lang="en-US" sz="2800" b="1" dirty="0">
                <a:solidFill>
                  <a:srgbClr val="0070C0"/>
                </a:solidFill>
                <a:latin typeface="Arial Rounded MT Bold" pitchFamily="34" charset="0"/>
                <a:cs typeface="Arial-Rounded" pitchFamily="34" charset="0"/>
              </a:rPr>
              <a:t>/</a:t>
            </a:r>
            <a:r>
              <a:rPr lang="vi-VN" sz="2800" b="1" dirty="0">
                <a:solidFill>
                  <a:srgbClr val="0070C0"/>
                </a:solidFill>
                <a:latin typeface="Arial Rounded MT Bold" pitchFamily="34" charset="0"/>
                <a:cs typeface="Arial-Rounded" pitchFamily="34" charset="0"/>
              </a:rPr>
              <a:t>74</a:t>
            </a:r>
            <a:endParaRPr lang="vi-VN" sz="2800" b="1" dirty="0">
              <a:solidFill>
                <a:srgbClr val="0070C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437713"/>
            <a:ext cx="7086600" cy="923245"/>
          </a:xfrm>
          <a:prstGeom prst="rect">
            <a:avLst/>
          </a:prstGeom>
          <a:noFill/>
        </p:spPr>
        <p:txBody>
          <a:bodyPr lIns="91354" tIns="45678" rIns="91354" bIns="45678">
            <a:spAutoFit/>
          </a:bodyPr>
          <a:lstStyle/>
          <a:p>
            <a:pPr algn="ctr" defTabSz="913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 EM CẦN BIẾT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415486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ậ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kẻo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to”.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           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 dirty="0">
                  <a:latin typeface="+mj-lt"/>
                  <a:cs typeface="Arial-Rounded" pitchFamily="34" charset="0"/>
                </a:rPr>
                <a:t>Đọc</a:t>
              </a:r>
              <a:endParaRPr lang="en-US" sz="2400" b="1" dirty="0">
                <a:latin typeface="+mj-lt"/>
                <a:cs typeface="Arial-Rounded" pitchFamily="34" charset="0"/>
              </a:endParaRPr>
            </a:p>
          </p:txBody>
        </p:sp>
      </p:grpSp>
      <p:sp>
        <p:nvSpPr>
          <p:cNvPr id="9" name="Cloud 8"/>
          <p:cNvSpPr/>
          <p:nvPr/>
        </p:nvSpPr>
        <p:spPr>
          <a:xfrm>
            <a:off x="7315200" y="67022"/>
            <a:ext cx="1752600" cy="730269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1600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133599" y="182349"/>
            <a:ext cx="4800601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3225800"/>
            <a:ext cx="15970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Google Shape;1604;p58"/>
          <p:cNvGrpSpPr>
            <a:grpSpLocks/>
          </p:cNvGrpSpPr>
          <p:nvPr/>
        </p:nvGrpSpPr>
        <p:grpSpPr bwMode="auto">
          <a:xfrm>
            <a:off x="2940050" y="950913"/>
            <a:ext cx="3263900" cy="2954337"/>
            <a:chOff x="1260100" y="238125"/>
            <a:chExt cx="5089825" cy="5145800"/>
          </a:xfrm>
        </p:grpSpPr>
        <p:sp>
          <p:nvSpPr>
            <p:cNvPr id="8204" name="Google Shape;1605;p58"/>
            <p:cNvSpPr>
              <a:spLocks/>
            </p:cNvSpPr>
            <p:nvPr/>
          </p:nvSpPr>
          <p:spPr bwMode="auto">
            <a:xfrm>
              <a:off x="1270075" y="238125"/>
              <a:ext cx="5079850" cy="5145800"/>
            </a:xfrm>
            <a:custGeom>
              <a:avLst/>
              <a:gdLst>
                <a:gd name="T0" fmla="*/ 2147483647 w 203194"/>
                <a:gd name="T1" fmla="*/ 425437500 h 205832"/>
                <a:gd name="T2" fmla="*/ 2147483647 w 203194"/>
                <a:gd name="T3" fmla="*/ 453031250 h 205832"/>
                <a:gd name="T4" fmla="*/ 2147483647 w 203194"/>
                <a:gd name="T5" fmla="*/ 446843750 h 205832"/>
                <a:gd name="T6" fmla="*/ 2147483647 w 203194"/>
                <a:gd name="T7" fmla="*/ 1405640625 h 205832"/>
                <a:gd name="T8" fmla="*/ 2147483647 w 203194"/>
                <a:gd name="T9" fmla="*/ 1259453125 h 205832"/>
                <a:gd name="T10" fmla="*/ 1904187500 w 203194"/>
                <a:gd name="T11" fmla="*/ 309250000 h 205832"/>
                <a:gd name="T12" fmla="*/ 2147483647 w 203194"/>
                <a:gd name="T13" fmla="*/ 1010187500 h 205832"/>
                <a:gd name="T14" fmla="*/ 2147483647 w 203194"/>
                <a:gd name="T15" fmla="*/ 2121593750 h 205832"/>
                <a:gd name="T16" fmla="*/ 2147483647 w 203194"/>
                <a:gd name="T17" fmla="*/ 933343750 h 205832"/>
                <a:gd name="T18" fmla="*/ 1681531250 w 203194"/>
                <a:gd name="T19" fmla="*/ 2147483647 h 205832"/>
                <a:gd name="T20" fmla="*/ 1814234375 w 203194"/>
                <a:gd name="T21" fmla="*/ 0 h 205832"/>
                <a:gd name="T22" fmla="*/ 1774875000 w 203194"/>
                <a:gd name="T23" fmla="*/ 33734375 h 205832"/>
                <a:gd name="T24" fmla="*/ 972718750 w 203194"/>
                <a:gd name="T25" fmla="*/ 134937500 h 205832"/>
                <a:gd name="T26" fmla="*/ 1511859375 w 203194"/>
                <a:gd name="T27" fmla="*/ 40921875 h 205832"/>
                <a:gd name="T28" fmla="*/ 1280078125 w 203194"/>
                <a:gd name="T29" fmla="*/ 108703125 h 205832"/>
                <a:gd name="T30" fmla="*/ 228671875 w 203194"/>
                <a:gd name="T31" fmla="*/ 854640625 h 205832"/>
                <a:gd name="T32" fmla="*/ 352359375 w 203194"/>
                <a:gd name="T33" fmla="*/ 751546875 h 205832"/>
                <a:gd name="T34" fmla="*/ 1266968750 w 203194"/>
                <a:gd name="T35" fmla="*/ 170546875 h 205832"/>
                <a:gd name="T36" fmla="*/ 1574328125 w 203194"/>
                <a:gd name="T37" fmla="*/ 153687500 h 205832"/>
                <a:gd name="T38" fmla="*/ 1641812500 w 203194"/>
                <a:gd name="T39" fmla="*/ 194921875 h 205832"/>
                <a:gd name="T40" fmla="*/ 762812500 w 203194"/>
                <a:gd name="T41" fmla="*/ 440437500 h 205832"/>
                <a:gd name="T42" fmla="*/ 170562500 w 203194"/>
                <a:gd name="T43" fmla="*/ 1263203125 h 205832"/>
                <a:gd name="T44" fmla="*/ 156703125 w 203194"/>
                <a:gd name="T45" fmla="*/ 1398406250 h 205832"/>
                <a:gd name="T46" fmla="*/ 266140625 w 203194"/>
                <a:gd name="T47" fmla="*/ 1066421875 h 205832"/>
                <a:gd name="T48" fmla="*/ 534156250 w 203194"/>
                <a:gd name="T49" fmla="*/ 693453125 h 205832"/>
                <a:gd name="T50" fmla="*/ 408593750 w 203194"/>
                <a:gd name="T51" fmla="*/ 862125000 h 205832"/>
                <a:gd name="T52" fmla="*/ 414203125 w 203194"/>
                <a:gd name="T53" fmla="*/ 882750000 h 205832"/>
                <a:gd name="T54" fmla="*/ 1681531250 w 203194"/>
                <a:gd name="T55" fmla="*/ 2147483647 h 205832"/>
                <a:gd name="T56" fmla="*/ 1699906250 w 203194"/>
                <a:gd name="T57" fmla="*/ 2147483647 h 205832"/>
                <a:gd name="T58" fmla="*/ 2012890625 w 203194"/>
                <a:gd name="T59" fmla="*/ 2147483647 h 205832"/>
                <a:gd name="T60" fmla="*/ 2147483647 w 203194"/>
                <a:gd name="T61" fmla="*/ 2147483647 h 205832"/>
                <a:gd name="T62" fmla="*/ 2003531250 w 203194"/>
                <a:gd name="T63" fmla="*/ 2147483647 h 205832"/>
                <a:gd name="T64" fmla="*/ 2147483647 w 203194"/>
                <a:gd name="T65" fmla="*/ 2147483647 h 205832"/>
                <a:gd name="T66" fmla="*/ 2147483647 w 203194"/>
                <a:gd name="T67" fmla="*/ 2147483647 h 205832"/>
                <a:gd name="T68" fmla="*/ 2147483647 w 203194"/>
                <a:gd name="T69" fmla="*/ 2147483647 h 205832"/>
                <a:gd name="T70" fmla="*/ 1554015625 w 203194"/>
                <a:gd name="T71" fmla="*/ 2147483647 h 205832"/>
                <a:gd name="T72" fmla="*/ 433812500 w 203194"/>
                <a:gd name="T73" fmla="*/ 2147483647 h 205832"/>
                <a:gd name="T74" fmla="*/ 1536843750 w 203194"/>
                <a:gd name="T75" fmla="*/ 2147483647 h 205832"/>
                <a:gd name="T76" fmla="*/ 2097234375 w 203194"/>
                <a:gd name="T77" fmla="*/ 2147483647 h 205832"/>
                <a:gd name="T78" fmla="*/ 1317562500 w 203194"/>
                <a:gd name="T79" fmla="*/ 2147483647 h 205832"/>
                <a:gd name="T80" fmla="*/ 1268843750 w 203194"/>
                <a:gd name="T81" fmla="*/ 2147483647 h 205832"/>
                <a:gd name="T82" fmla="*/ 2033515625 w 203194"/>
                <a:gd name="T83" fmla="*/ 2147483647 h 205832"/>
                <a:gd name="T84" fmla="*/ 2147483647 w 203194"/>
                <a:gd name="T85" fmla="*/ 2147483647 h 205832"/>
                <a:gd name="T86" fmla="*/ 2147483647 w 203194"/>
                <a:gd name="T87" fmla="*/ 2147483647 h 205832"/>
                <a:gd name="T88" fmla="*/ 1773000000 w 203194"/>
                <a:gd name="T89" fmla="*/ 2147483647 h 205832"/>
                <a:gd name="T90" fmla="*/ 1604328125 w 203194"/>
                <a:gd name="T91" fmla="*/ 2147483647 h 205832"/>
                <a:gd name="T92" fmla="*/ 1898562500 w 203194"/>
                <a:gd name="T93" fmla="*/ 2147483647 h 205832"/>
                <a:gd name="T94" fmla="*/ 2147483647 w 203194"/>
                <a:gd name="T95" fmla="*/ 2147483647 h 205832"/>
                <a:gd name="T96" fmla="*/ 2147483647 w 203194"/>
                <a:gd name="T97" fmla="*/ 764671875 h 2058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194" h="205832" extrusionOk="0">
                  <a:moveTo>
                    <a:pt x="143459" y="27228"/>
                  </a:moveTo>
                  <a:cubicBezTo>
                    <a:pt x="143938" y="27475"/>
                    <a:pt x="144416" y="27726"/>
                    <a:pt x="144891" y="27982"/>
                  </a:cubicBezTo>
                  <a:lnTo>
                    <a:pt x="143459" y="27228"/>
                  </a:lnTo>
                  <a:close/>
                  <a:moveTo>
                    <a:pt x="146607" y="28994"/>
                  </a:moveTo>
                  <a:cubicBezTo>
                    <a:pt x="146822" y="29142"/>
                    <a:pt x="147012" y="29277"/>
                    <a:pt x="147177" y="29387"/>
                  </a:cubicBezTo>
                  <a:lnTo>
                    <a:pt x="147897" y="29747"/>
                  </a:lnTo>
                  <a:cubicBezTo>
                    <a:pt x="147469" y="29492"/>
                    <a:pt x="147039" y="29241"/>
                    <a:pt x="146607" y="28994"/>
                  </a:cubicBezTo>
                  <a:close/>
                  <a:moveTo>
                    <a:pt x="121868" y="19792"/>
                  </a:moveTo>
                  <a:cubicBezTo>
                    <a:pt x="130499" y="21495"/>
                    <a:pt x="138915" y="24596"/>
                    <a:pt x="146607" y="28994"/>
                  </a:cubicBezTo>
                  <a:cubicBezTo>
                    <a:pt x="146427" y="28869"/>
                    <a:pt x="146229" y="28735"/>
                    <a:pt x="146013" y="28598"/>
                  </a:cubicBezTo>
                  <a:cubicBezTo>
                    <a:pt x="153656" y="32869"/>
                    <a:pt x="160668" y="38356"/>
                    <a:pt x="166609" y="44621"/>
                  </a:cubicBezTo>
                  <a:cubicBezTo>
                    <a:pt x="174645" y="53137"/>
                    <a:pt x="180763" y="63093"/>
                    <a:pt x="184841" y="74008"/>
                  </a:cubicBezTo>
                  <a:cubicBezTo>
                    <a:pt x="186760" y="79166"/>
                    <a:pt x="188080" y="84564"/>
                    <a:pt x="188919" y="89961"/>
                  </a:cubicBezTo>
                  <a:cubicBezTo>
                    <a:pt x="189639" y="94639"/>
                    <a:pt x="189999" y="99317"/>
                    <a:pt x="189879" y="104115"/>
                  </a:cubicBezTo>
                  <a:cubicBezTo>
                    <a:pt x="189639" y="112512"/>
                    <a:pt x="188320" y="118389"/>
                    <a:pt x="187480" y="119948"/>
                  </a:cubicBezTo>
                  <a:cubicBezTo>
                    <a:pt x="187360" y="118629"/>
                    <a:pt x="188080" y="113471"/>
                    <a:pt x="188200" y="106274"/>
                  </a:cubicBezTo>
                  <a:cubicBezTo>
                    <a:pt x="188320" y="97638"/>
                    <a:pt x="187120" y="88882"/>
                    <a:pt x="184841" y="80605"/>
                  </a:cubicBezTo>
                  <a:cubicBezTo>
                    <a:pt x="182322" y="71369"/>
                    <a:pt x="178244" y="62733"/>
                    <a:pt x="172846" y="54936"/>
                  </a:cubicBezTo>
                  <a:cubicBezTo>
                    <a:pt x="168768" y="48939"/>
                    <a:pt x="163850" y="43661"/>
                    <a:pt x="158333" y="38983"/>
                  </a:cubicBezTo>
                  <a:cubicBezTo>
                    <a:pt x="152935" y="34425"/>
                    <a:pt x="146937" y="30467"/>
                    <a:pt x="140580" y="27228"/>
                  </a:cubicBezTo>
                  <a:cubicBezTo>
                    <a:pt x="134583" y="24230"/>
                    <a:pt x="128226" y="21711"/>
                    <a:pt x="121868" y="19792"/>
                  </a:cubicBezTo>
                  <a:close/>
                  <a:moveTo>
                    <a:pt x="175234" y="36681"/>
                  </a:moveTo>
                  <a:cubicBezTo>
                    <a:pt x="175270" y="36681"/>
                    <a:pt x="175313" y="36689"/>
                    <a:pt x="175365" y="36704"/>
                  </a:cubicBezTo>
                  <a:cubicBezTo>
                    <a:pt x="175845" y="36824"/>
                    <a:pt x="178724" y="39703"/>
                    <a:pt x="182322" y="44741"/>
                  </a:cubicBezTo>
                  <a:cubicBezTo>
                    <a:pt x="186520" y="50978"/>
                    <a:pt x="190119" y="57575"/>
                    <a:pt x="192878" y="64652"/>
                  </a:cubicBezTo>
                  <a:cubicBezTo>
                    <a:pt x="195756" y="72089"/>
                    <a:pt x="197795" y="79766"/>
                    <a:pt x="198875" y="87682"/>
                  </a:cubicBezTo>
                  <a:cubicBezTo>
                    <a:pt x="199595" y="92480"/>
                    <a:pt x="199955" y="97398"/>
                    <a:pt x="199955" y="102196"/>
                  </a:cubicBezTo>
                  <a:cubicBezTo>
                    <a:pt x="200554" y="107954"/>
                    <a:pt x="200314" y="113711"/>
                    <a:pt x="199355" y="119469"/>
                  </a:cubicBezTo>
                  <a:cubicBezTo>
                    <a:pt x="198395" y="125106"/>
                    <a:pt x="196716" y="130504"/>
                    <a:pt x="194437" y="135782"/>
                  </a:cubicBezTo>
                  <a:cubicBezTo>
                    <a:pt x="196836" y="128105"/>
                    <a:pt x="198395" y="120188"/>
                    <a:pt x="198875" y="112152"/>
                  </a:cubicBezTo>
                  <a:cubicBezTo>
                    <a:pt x="199355" y="106274"/>
                    <a:pt x="199235" y="100277"/>
                    <a:pt x="198755" y="94519"/>
                  </a:cubicBezTo>
                  <a:cubicBezTo>
                    <a:pt x="198035" y="88282"/>
                    <a:pt x="196956" y="82165"/>
                    <a:pt x="195157" y="76167"/>
                  </a:cubicBezTo>
                  <a:cubicBezTo>
                    <a:pt x="193597" y="70530"/>
                    <a:pt x="191438" y="65132"/>
                    <a:pt x="188919" y="59734"/>
                  </a:cubicBezTo>
                  <a:cubicBezTo>
                    <a:pt x="186760" y="55416"/>
                    <a:pt x="184481" y="51218"/>
                    <a:pt x="181842" y="47140"/>
                  </a:cubicBezTo>
                  <a:cubicBezTo>
                    <a:pt x="177481" y="40483"/>
                    <a:pt x="174437" y="36681"/>
                    <a:pt x="175234" y="36681"/>
                  </a:cubicBezTo>
                  <a:close/>
                  <a:moveTo>
                    <a:pt x="108794" y="188799"/>
                  </a:moveTo>
                  <a:cubicBezTo>
                    <a:pt x="108403" y="188840"/>
                    <a:pt x="108011" y="188879"/>
                    <a:pt x="107618" y="188916"/>
                  </a:cubicBezTo>
                  <a:cubicBezTo>
                    <a:pt x="107956" y="188877"/>
                    <a:pt x="108347" y="188837"/>
                    <a:pt x="108794" y="188799"/>
                  </a:cubicBezTo>
                  <a:close/>
                  <a:moveTo>
                    <a:pt x="116111" y="0"/>
                  </a:moveTo>
                  <a:lnTo>
                    <a:pt x="116111" y="0"/>
                  </a:lnTo>
                  <a:cubicBezTo>
                    <a:pt x="121508" y="1439"/>
                    <a:pt x="126786" y="3359"/>
                    <a:pt x="131704" y="5997"/>
                  </a:cubicBezTo>
                  <a:cubicBezTo>
                    <a:pt x="131935" y="6182"/>
                    <a:pt x="131970" y="6278"/>
                    <a:pt x="131762" y="6278"/>
                  </a:cubicBezTo>
                  <a:cubicBezTo>
                    <a:pt x="131429" y="6278"/>
                    <a:pt x="130475" y="6034"/>
                    <a:pt x="128705" y="5518"/>
                  </a:cubicBezTo>
                  <a:cubicBezTo>
                    <a:pt x="123787" y="4078"/>
                    <a:pt x="118750" y="2999"/>
                    <a:pt x="113592" y="2159"/>
                  </a:cubicBezTo>
                  <a:cubicBezTo>
                    <a:pt x="109034" y="1439"/>
                    <a:pt x="104476" y="1080"/>
                    <a:pt x="99918" y="840"/>
                  </a:cubicBezTo>
                  <a:cubicBezTo>
                    <a:pt x="99118" y="820"/>
                    <a:pt x="98322" y="810"/>
                    <a:pt x="97528" y="810"/>
                  </a:cubicBezTo>
                  <a:cubicBezTo>
                    <a:pt x="93557" y="810"/>
                    <a:pt x="89642" y="1060"/>
                    <a:pt x="85644" y="1559"/>
                  </a:cubicBezTo>
                  <a:cubicBezTo>
                    <a:pt x="77487" y="2399"/>
                    <a:pt x="69571" y="4798"/>
                    <a:pt x="62254" y="8636"/>
                  </a:cubicBezTo>
                  <a:cubicBezTo>
                    <a:pt x="63933" y="8156"/>
                    <a:pt x="65852" y="7557"/>
                    <a:pt x="67892" y="7197"/>
                  </a:cubicBezTo>
                  <a:cubicBezTo>
                    <a:pt x="69811" y="6717"/>
                    <a:pt x="71970" y="6117"/>
                    <a:pt x="74129" y="5518"/>
                  </a:cubicBezTo>
                  <a:cubicBezTo>
                    <a:pt x="78687" y="4438"/>
                    <a:pt x="83245" y="3598"/>
                    <a:pt x="87923" y="3119"/>
                  </a:cubicBezTo>
                  <a:cubicBezTo>
                    <a:pt x="90890" y="2781"/>
                    <a:pt x="93868" y="2619"/>
                    <a:pt x="96759" y="2619"/>
                  </a:cubicBezTo>
                  <a:cubicBezTo>
                    <a:pt x="103101" y="2619"/>
                    <a:pt x="109022" y="3397"/>
                    <a:pt x="113472" y="4798"/>
                  </a:cubicBezTo>
                  <a:cubicBezTo>
                    <a:pt x="111313" y="4798"/>
                    <a:pt x="108514" y="4638"/>
                    <a:pt x="105253" y="4638"/>
                  </a:cubicBezTo>
                  <a:cubicBezTo>
                    <a:pt x="103623" y="4638"/>
                    <a:pt x="101877" y="4678"/>
                    <a:pt x="100038" y="4798"/>
                  </a:cubicBezTo>
                  <a:cubicBezTo>
                    <a:pt x="93920" y="4918"/>
                    <a:pt x="87803" y="5638"/>
                    <a:pt x="81925" y="6957"/>
                  </a:cubicBezTo>
                  <a:cubicBezTo>
                    <a:pt x="75568" y="8156"/>
                    <a:pt x="69331" y="10076"/>
                    <a:pt x="63334" y="12595"/>
                  </a:cubicBezTo>
                  <a:cubicBezTo>
                    <a:pt x="58296" y="14754"/>
                    <a:pt x="53258" y="17273"/>
                    <a:pt x="48580" y="20151"/>
                  </a:cubicBezTo>
                  <a:cubicBezTo>
                    <a:pt x="41743" y="24469"/>
                    <a:pt x="35386" y="29507"/>
                    <a:pt x="29628" y="35145"/>
                  </a:cubicBezTo>
                  <a:cubicBezTo>
                    <a:pt x="23871" y="41022"/>
                    <a:pt x="18833" y="47500"/>
                    <a:pt x="14635" y="54697"/>
                  </a:cubicBezTo>
                  <a:cubicBezTo>
                    <a:pt x="6478" y="68491"/>
                    <a:pt x="2280" y="84324"/>
                    <a:pt x="2520" y="100397"/>
                  </a:cubicBezTo>
                  <a:cubicBezTo>
                    <a:pt x="3120" y="96918"/>
                    <a:pt x="3839" y="91761"/>
                    <a:pt x="5279" y="85763"/>
                  </a:cubicBezTo>
                  <a:cubicBezTo>
                    <a:pt x="6838" y="79166"/>
                    <a:pt x="8997" y="72689"/>
                    <a:pt x="11756" y="66571"/>
                  </a:cubicBezTo>
                  <a:cubicBezTo>
                    <a:pt x="14635" y="60094"/>
                    <a:pt x="18353" y="53857"/>
                    <a:pt x="22551" y="48099"/>
                  </a:cubicBezTo>
                  <a:cubicBezTo>
                    <a:pt x="26150" y="43301"/>
                    <a:pt x="30108" y="38863"/>
                    <a:pt x="34546" y="34785"/>
                  </a:cubicBezTo>
                  <a:cubicBezTo>
                    <a:pt x="38624" y="31067"/>
                    <a:pt x="42942" y="27708"/>
                    <a:pt x="47500" y="24589"/>
                  </a:cubicBezTo>
                  <a:cubicBezTo>
                    <a:pt x="52538" y="21231"/>
                    <a:pt x="57936" y="18352"/>
                    <a:pt x="63693" y="15953"/>
                  </a:cubicBezTo>
                  <a:cubicBezTo>
                    <a:pt x="69211" y="13674"/>
                    <a:pt x="75088" y="11995"/>
                    <a:pt x="81086" y="10915"/>
                  </a:cubicBezTo>
                  <a:cubicBezTo>
                    <a:pt x="85458" y="10120"/>
                    <a:pt x="89913" y="9655"/>
                    <a:pt x="94381" y="9655"/>
                  </a:cubicBezTo>
                  <a:cubicBezTo>
                    <a:pt x="95307" y="9655"/>
                    <a:pt x="96233" y="9675"/>
                    <a:pt x="97159" y="9716"/>
                  </a:cubicBezTo>
                  <a:lnTo>
                    <a:pt x="99078" y="9716"/>
                  </a:lnTo>
                  <a:lnTo>
                    <a:pt x="100757" y="9836"/>
                  </a:lnTo>
                  <a:cubicBezTo>
                    <a:pt x="101837" y="9956"/>
                    <a:pt x="102796" y="10076"/>
                    <a:pt x="103756" y="10196"/>
                  </a:cubicBezTo>
                  <a:cubicBezTo>
                    <a:pt x="105555" y="10436"/>
                    <a:pt x="106875" y="10675"/>
                    <a:pt x="107954" y="10915"/>
                  </a:cubicBezTo>
                  <a:cubicBezTo>
                    <a:pt x="109873" y="11515"/>
                    <a:pt x="110473" y="11875"/>
                    <a:pt x="109993" y="12115"/>
                  </a:cubicBezTo>
                  <a:cubicBezTo>
                    <a:pt x="108314" y="12355"/>
                    <a:pt x="106635" y="12475"/>
                    <a:pt x="105076" y="12475"/>
                  </a:cubicBezTo>
                  <a:cubicBezTo>
                    <a:pt x="102437" y="12475"/>
                    <a:pt x="98838" y="12595"/>
                    <a:pt x="94520" y="12954"/>
                  </a:cubicBezTo>
                  <a:cubicBezTo>
                    <a:pt x="85284" y="13674"/>
                    <a:pt x="76288" y="15593"/>
                    <a:pt x="67532" y="18832"/>
                  </a:cubicBezTo>
                  <a:cubicBezTo>
                    <a:pt x="63094" y="20391"/>
                    <a:pt x="58895" y="22310"/>
                    <a:pt x="54817" y="24589"/>
                  </a:cubicBezTo>
                  <a:cubicBezTo>
                    <a:pt x="52658" y="25669"/>
                    <a:pt x="50739" y="26988"/>
                    <a:pt x="48820" y="28188"/>
                  </a:cubicBezTo>
                  <a:cubicBezTo>
                    <a:pt x="46901" y="29387"/>
                    <a:pt x="44861" y="30707"/>
                    <a:pt x="43062" y="32146"/>
                  </a:cubicBezTo>
                  <a:cubicBezTo>
                    <a:pt x="35026" y="38144"/>
                    <a:pt x="28069" y="45460"/>
                    <a:pt x="22431" y="53737"/>
                  </a:cubicBezTo>
                  <a:cubicBezTo>
                    <a:pt x="19552" y="58175"/>
                    <a:pt x="17033" y="62853"/>
                    <a:pt x="14994" y="67771"/>
                  </a:cubicBezTo>
                  <a:cubicBezTo>
                    <a:pt x="13195" y="71969"/>
                    <a:pt x="11876" y="76287"/>
                    <a:pt x="10916" y="80845"/>
                  </a:cubicBezTo>
                  <a:cubicBezTo>
                    <a:pt x="10676" y="82165"/>
                    <a:pt x="10436" y="83364"/>
                    <a:pt x="10316" y="84324"/>
                  </a:cubicBezTo>
                  <a:cubicBezTo>
                    <a:pt x="10076" y="85403"/>
                    <a:pt x="10076" y="86243"/>
                    <a:pt x="9957" y="86963"/>
                  </a:cubicBezTo>
                  <a:cubicBezTo>
                    <a:pt x="9837" y="87682"/>
                    <a:pt x="9837" y="88522"/>
                    <a:pt x="9957" y="89362"/>
                  </a:cubicBezTo>
                  <a:cubicBezTo>
                    <a:pt x="9975" y="89454"/>
                    <a:pt x="9999" y="89498"/>
                    <a:pt x="10029" y="89498"/>
                  </a:cubicBezTo>
                  <a:cubicBezTo>
                    <a:pt x="10193" y="89498"/>
                    <a:pt x="10529" y="88171"/>
                    <a:pt x="11036" y="86243"/>
                  </a:cubicBezTo>
                  <a:cubicBezTo>
                    <a:pt x="11636" y="83844"/>
                    <a:pt x="12595" y="80605"/>
                    <a:pt x="13555" y="77247"/>
                  </a:cubicBezTo>
                  <a:cubicBezTo>
                    <a:pt x="14155" y="75568"/>
                    <a:pt x="14754" y="73888"/>
                    <a:pt x="15354" y="72449"/>
                  </a:cubicBezTo>
                  <a:cubicBezTo>
                    <a:pt x="15954" y="70890"/>
                    <a:pt x="16554" y="69450"/>
                    <a:pt x="17033" y="68251"/>
                  </a:cubicBezTo>
                  <a:cubicBezTo>
                    <a:pt x="19552" y="62373"/>
                    <a:pt x="22791" y="56856"/>
                    <a:pt x="26509" y="51818"/>
                  </a:cubicBezTo>
                  <a:cubicBezTo>
                    <a:pt x="29748" y="47380"/>
                    <a:pt x="33466" y="43661"/>
                    <a:pt x="37904" y="40543"/>
                  </a:cubicBezTo>
                  <a:cubicBezTo>
                    <a:pt x="36585" y="41622"/>
                    <a:pt x="35386" y="42942"/>
                    <a:pt x="34186" y="44381"/>
                  </a:cubicBezTo>
                  <a:cubicBezTo>
                    <a:pt x="33466" y="45101"/>
                    <a:pt x="32867" y="45820"/>
                    <a:pt x="32267" y="46540"/>
                  </a:cubicBezTo>
                  <a:cubicBezTo>
                    <a:pt x="31667" y="47260"/>
                    <a:pt x="31067" y="48099"/>
                    <a:pt x="30468" y="48819"/>
                  </a:cubicBezTo>
                  <a:cubicBezTo>
                    <a:pt x="29388" y="50258"/>
                    <a:pt x="28309" y="51818"/>
                    <a:pt x="27349" y="53137"/>
                  </a:cubicBezTo>
                  <a:cubicBezTo>
                    <a:pt x="26989" y="53857"/>
                    <a:pt x="26509" y="54577"/>
                    <a:pt x="26150" y="55176"/>
                  </a:cubicBezTo>
                  <a:cubicBezTo>
                    <a:pt x="25790" y="55776"/>
                    <a:pt x="25430" y="56376"/>
                    <a:pt x="25190" y="56856"/>
                  </a:cubicBezTo>
                  <a:cubicBezTo>
                    <a:pt x="24243" y="58466"/>
                    <a:pt x="23894" y="59478"/>
                    <a:pt x="24084" y="59478"/>
                  </a:cubicBezTo>
                  <a:cubicBezTo>
                    <a:pt x="24135" y="59478"/>
                    <a:pt x="24224" y="59406"/>
                    <a:pt x="24350" y="59255"/>
                  </a:cubicBezTo>
                  <a:cubicBezTo>
                    <a:pt x="24710" y="58895"/>
                    <a:pt x="25430" y="57935"/>
                    <a:pt x="26509" y="56496"/>
                  </a:cubicBezTo>
                  <a:cubicBezTo>
                    <a:pt x="8637" y="83964"/>
                    <a:pt x="1" y="116350"/>
                    <a:pt x="23031" y="154014"/>
                  </a:cubicBezTo>
                  <a:cubicBezTo>
                    <a:pt x="38230" y="178712"/>
                    <a:pt x="69311" y="189386"/>
                    <a:pt x="97477" y="189386"/>
                  </a:cubicBezTo>
                  <a:cubicBezTo>
                    <a:pt x="100912" y="189386"/>
                    <a:pt x="104304" y="189228"/>
                    <a:pt x="107618" y="188916"/>
                  </a:cubicBezTo>
                  <a:cubicBezTo>
                    <a:pt x="106081" y="189095"/>
                    <a:pt x="105642" y="189265"/>
                    <a:pt x="106056" y="189265"/>
                  </a:cubicBezTo>
                  <a:cubicBezTo>
                    <a:pt x="106406" y="189265"/>
                    <a:pt x="107369" y="189143"/>
                    <a:pt x="108794" y="188799"/>
                  </a:cubicBezTo>
                  <a:cubicBezTo>
                    <a:pt x="108794" y="188799"/>
                    <a:pt x="108794" y="188799"/>
                    <a:pt x="108794" y="188799"/>
                  </a:cubicBezTo>
                  <a:cubicBezTo>
                    <a:pt x="112992" y="188319"/>
                    <a:pt x="117070" y="187599"/>
                    <a:pt x="121029" y="186520"/>
                  </a:cubicBezTo>
                  <a:cubicBezTo>
                    <a:pt x="121868" y="186280"/>
                    <a:pt x="123068" y="185920"/>
                    <a:pt x="124387" y="185440"/>
                  </a:cubicBezTo>
                  <a:cubicBezTo>
                    <a:pt x="125707" y="184961"/>
                    <a:pt x="127266" y="184361"/>
                    <a:pt x="128825" y="183761"/>
                  </a:cubicBezTo>
                  <a:cubicBezTo>
                    <a:pt x="130505" y="183041"/>
                    <a:pt x="132184" y="182202"/>
                    <a:pt x="133863" y="181482"/>
                  </a:cubicBezTo>
                  <a:cubicBezTo>
                    <a:pt x="135542" y="180762"/>
                    <a:pt x="137102" y="179923"/>
                    <a:pt x="138661" y="178963"/>
                  </a:cubicBezTo>
                  <a:cubicBezTo>
                    <a:pt x="143175" y="176485"/>
                    <a:pt x="146775" y="174137"/>
                    <a:pt x="147532" y="174137"/>
                  </a:cubicBezTo>
                  <a:cubicBezTo>
                    <a:pt x="147801" y="174137"/>
                    <a:pt x="147712" y="174433"/>
                    <a:pt x="147177" y="175125"/>
                  </a:cubicBezTo>
                  <a:cubicBezTo>
                    <a:pt x="146937" y="175605"/>
                    <a:pt x="146578" y="175964"/>
                    <a:pt x="146098" y="176324"/>
                  </a:cubicBezTo>
                  <a:cubicBezTo>
                    <a:pt x="145618" y="176684"/>
                    <a:pt x="145018" y="177284"/>
                    <a:pt x="144179" y="177764"/>
                  </a:cubicBezTo>
                  <a:cubicBezTo>
                    <a:pt x="142739" y="178963"/>
                    <a:pt x="140820" y="180163"/>
                    <a:pt x="138901" y="181362"/>
                  </a:cubicBezTo>
                  <a:cubicBezTo>
                    <a:pt x="134823" y="183761"/>
                    <a:pt x="130385" y="185920"/>
                    <a:pt x="128226" y="187000"/>
                  </a:cubicBezTo>
                  <a:cubicBezTo>
                    <a:pt x="129665" y="186640"/>
                    <a:pt x="131224" y="186160"/>
                    <a:pt x="132664" y="185560"/>
                  </a:cubicBezTo>
                  <a:cubicBezTo>
                    <a:pt x="133623" y="185200"/>
                    <a:pt x="134583" y="184841"/>
                    <a:pt x="135662" y="184361"/>
                  </a:cubicBezTo>
                  <a:lnTo>
                    <a:pt x="139021" y="182801"/>
                  </a:lnTo>
                  <a:cubicBezTo>
                    <a:pt x="143939" y="180283"/>
                    <a:pt x="148617" y="177284"/>
                    <a:pt x="153055" y="173805"/>
                  </a:cubicBezTo>
                  <a:cubicBezTo>
                    <a:pt x="157133" y="170687"/>
                    <a:pt x="160971" y="167208"/>
                    <a:pt x="164570" y="163610"/>
                  </a:cubicBezTo>
                  <a:cubicBezTo>
                    <a:pt x="166129" y="162050"/>
                    <a:pt x="167329" y="160731"/>
                    <a:pt x="168288" y="159891"/>
                  </a:cubicBezTo>
                  <a:cubicBezTo>
                    <a:pt x="168768" y="159172"/>
                    <a:pt x="169488" y="158572"/>
                    <a:pt x="170207" y="158212"/>
                  </a:cubicBezTo>
                  <a:cubicBezTo>
                    <a:pt x="170567" y="158212"/>
                    <a:pt x="170447" y="158692"/>
                    <a:pt x="169848" y="159771"/>
                  </a:cubicBezTo>
                  <a:cubicBezTo>
                    <a:pt x="169608" y="160251"/>
                    <a:pt x="169248" y="160851"/>
                    <a:pt x="168768" y="161571"/>
                  </a:cubicBezTo>
                  <a:cubicBezTo>
                    <a:pt x="168288" y="162290"/>
                    <a:pt x="167569" y="163010"/>
                    <a:pt x="166969" y="163970"/>
                  </a:cubicBezTo>
                  <a:cubicBezTo>
                    <a:pt x="163370" y="168408"/>
                    <a:pt x="159292" y="172366"/>
                    <a:pt x="154854" y="175964"/>
                  </a:cubicBezTo>
                  <a:cubicBezTo>
                    <a:pt x="149936" y="179923"/>
                    <a:pt x="144538" y="183281"/>
                    <a:pt x="138901" y="186160"/>
                  </a:cubicBezTo>
                  <a:cubicBezTo>
                    <a:pt x="136262" y="187479"/>
                    <a:pt x="133863" y="188439"/>
                    <a:pt x="131944" y="189279"/>
                  </a:cubicBezTo>
                  <a:cubicBezTo>
                    <a:pt x="130025" y="189998"/>
                    <a:pt x="128345" y="190598"/>
                    <a:pt x="127506" y="190838"/>
                  </a:cubicBezTo>
                  <a:cubicBezTo>
                    <a:pt x="119829" y="193357"/>
                    <a:pt x="111793" y="194916"/>
                    <a:pt x="103756" y="195276"/>
                  </a:cubicBezTo>
                  <a:cubicBezTo>
                    <a:pt x="102317" y="195336"/>
                    <a:pt x="100885" y="195366"/>
                    <a:pt x="99457" y="195366"/>
                  </a:cubicBezTo>
                  <a:cubicBezTo>
                    <a:pt x="95172" y="195366"/>
                    <a:pt x="90922" y="195096"/>
                    <a:pt x="86603" y="194556"/>
                  </a:cubicBezTo>
                  <a:cubicBezTo>
                    <a:pt x="80726" y="193837"/>
                    <a:pt x="74849" y="192517"/>
                    <a:pt x="69091" y="190598"/>
                  </a:cubicBezTo>
                  <a:cubicBezTo>
                    <a:pt x="58775" y="187120"/>
                    <a:pt x="49180" y="182202"/>
                    <a:pt x="40423" y="175725"/>
                  </a:cubicBezTo>
                  <a:cubicBezTo>
                    <a:pt x="33443" y="170637"/>
                    <a:pt x="29146" y="166366"/>
                    <a:pt x="27764" y="166366"/>
                  </a:cubicBezTo>
                  <a:cubicBezTo>
                    <a:pt x="27745" y="166366"/>
                    <a:pt x="27727" y="166367"/>
                    <a:pt x="27709" y="166369"/>
                  </a:cubicBezTo>
                  <a:cubicBezTo>
                    <a:pt x="34786" y="174405"/>
                    <a:pt x="43062" y="181242"/>
                    <a:pt x="52418" y="186520"/>
                  </a:cubicBezTo>
                  <a:cubicBezTo>
                    <a:pt x="62014" y="191798"/>
                    <a:pt x="72450" y="195276"/>
                    <a:pt x="83245" y="196835"/>
                  </a:cubicBezTo>
                  <a:cubicBezTo>
                    <a:pt x="88283" y="197555"/>
                    <a:pt x="93321" y="197795"/>
                    <a:pt x="98358" y="197795"/>
                  </a:cubicBezTo>
                  <a:cubicBezTo>
                    <a:pt x="105675" y="197675"/>
                    <a:pt x="112872" y="196835"/>
                    <a:pt x="120069" y="195156"/>
                  </a:cubicBezTo>
                  <a:cubicBezTo>
                    <a:pt x="126666" y="193597"/>
                    <a:pt x="133023" y="191438"/>
                    <a:pt x="139261" y="188679"/>
                  </a:cubicBezTo>
                  <a:cubicBezTo>
                    <a:pt x="144419" y="186520"/>
                    <a:pt x="147897" y="184721"/>
                    <a:pt x="149097" y="184721"/>
                  </a:cubicBezTo>
                  <a:cubicBezTo>
                    <a:pt x="150176" y="184721"/>
                    <a:pt x="143219" y="189639"/>
                    <a:pt x="134223" y="193477"/>
                  </a:cubicBezTo>
                  <a:cubicBezTo>
                    <a:pt x="129665" y="195276"/>
                    <a:pt x="124987" y="196835"/>
                    <a:pt x="120309" y="197915"/>
                  </a:cubicBezTo>
                  <a:cubicBezTo>
                    <a:pt x="115991" y="198995"/>
                    <a:pt x="112272" y="199474"/>
                    <a:pt x="110233" y="199714"/>
                  </a:cubicBezTo>
                  <a:cubicBezTo>
                    <a:pt x="106515" y="200314"/>
                    <a:pt x="102677" y="200554"/>
                    <a:pt x="98838" y="200674"/>
                  </a:cubicBezTo>
                  <a:cubicBezTo>
                    <a:pt x="94040" y="200674"/>
                    <a:pt x="89122" y="200434"/>
                    <a:pt x="84324" y="199954"/>
                  </a:cubicBezTo>
                  <a:cubicBezTo>
                    <a:pt x="80006" y="199474"/>
                    <a:pt x="76648" y="198875"/>
                    <a:pt x="75568" y="198875"/>
                  </a:cubicBezTo>
                  <a:cubicBezTo>
                    <a:pt x="75088" y="198875"/>
                    <a:pt x="75208" y="198995"/>
                    <a:pt x="76048" y="199354"/>
                  </a:cubicBezTo>
                  <a:cubicBezTo>
                    <a:pt x="76408" y="199594"/>
                    <a:pt x="77128" y="199834"/>
                    <a:pt x="77967" y="200074"/>
                  </a:cubicBezTo>
                  <a:cubicBezTo>
                    <a:pt x="78807" y="200434"/>
                    <a:pt x="79886" y="200674"/>
                    <a:pt x="81206" y="201034"/>
                  </a:cubicBezTo>
                  <a:cubicBezTo>
                    <a:pt x="86632" y="202239"/>
                    <a:pt x="92142" y="202772"/>
                    <a:pt x="97666" y="202772"/>
                  </a:cubicBezTo>
                  <a:cubicBezTo>
                    <a:pt x="98736" y="202772"/>
                    <a:pt x="99807" y="202752"/>
                    <a:pt x="100877" y="202713"/>
                  </a:cubicBezTo>
                  <a:cubicBezTo>
                    <a:pt x="105675" y="202473"/>
                    <a:pt x="110473" y="201993"/>
                    <a:pt x="115151" y="201154"/>
                  </a:cubicBezTo>
                  <a:cubicBezTo>
                    <a:pt x="120189" y="200194"/>
                    <a:pt x="125227" y="198875"/>
                    <a:pt x="130145" y="197195"/>
                  </a:cubicBezTo>
                  <a:cubicBezTo>
                    <a:pt x="134823" y="195396"/>
                    <a:pt x="139381" y="193477"/>
                    <a:pt x="143939" y="191198"/>
                  </a:cubicBezTo>
                  <a:cubicBezTo>
                    <a:pt x="145978" y="189998"/>
                    <a:pt x="148137" y="188919"/>
                    <a:pt x="149936" y="187719"/>
                  </a:cubicBezTo>
                  <a:cubicBezTo>
                    <a:pt x="150896" y="187120"/>
                    <a:pt x="151735" y="186520"/>
                    <a:pt x="152695" y="186040"/>
                  </a:cubicBezTo>
                  <a:lnTo>
                    <a:pt x="155214" y="184241"/>
                  </a:lnTo>
                  <a:cubicBezTo>
                    <a:pt x="161931" y="179803"/>
                    <a:pt x="166369" y="175844"/>
                    <a:pt x="168288" y="174885"/>
                  </a:cubicBezTo>
                  <a:cubicBezTo>
                    <a:pt x="168376" y="174850"/>
                    <a:pt x="168440" y="174833"/>
                    <a:pt x="168484" y="174833"/>
                  </a:cubicBezTo>
                  <a:cubicBezTo>
                    <a:pt x="168738" y="174833"/>
                    <a:pt x="168268" y="175420"/>
                    <a:pt x="167449" y="176444"/>
                  </a:cubicBezTo>
                  <a:cubicBezTo>
                    <a:pt x="166849" y="177044"/>
                    <a:pt x="166129" y="177884"/>
                    <a:pt x="165290" y="178723"/>
                  </a:cubicBezTo>
                  <a:cubicBezTo>
                    <a:pt x="164330" y="179563"/>
                    <a:pt x="163250" y="180522"/>
                    <a:pt x="162051" y="181722"/>
                  </a:cubicBezTo>
                  <a:cubicBezTo>
                    <a:pt x="155574" y="187240"/>
                    <a:pt x="148377" y="191798"/>
                    <a:pt x="140700" y="195516"/>
                  </a:cubicBezTo>
                  <a:cubicBezTo>
                    <a:pt x="136262" y="197555"/>
                    <a:pt x="131704" y="199354"/>
                    <a:pt x="126906" y="200794"/>
                  </a:cubicBezTo>
                  <a:cubicBezTo>
                    <a:pt x="122588" y="202113"/>
                    <a:pt x="118030" y="203193"/>
                    <a:pt x="113472" y="203912"/>
                  </a:cubicBezTo>
                  <a:cubicBezTo>
                    <a:pt x="108108" y="204754"/>
                    <a:pt x="102743" y="205134"/>
                    <a:pt x="97298" y="205134"/>
                  </a:cubicBezTo>
                  <a:cubicBezTo>
                    <a:pt x="96534" y="205134"/>
                    <a:pt x="95768" y="205127"/>
                    <a:pt x="95000" y="205112"/>
                  </a:cubicBezTo>
                  <a:cubicBezTo>
                    <a:pt x="94520" y="205112"/>
                    <a:pt x="95240" y="205112"/>
                    <a:pt x="96679" y="205352"/>
                  </a:cubicBezTo>
                  <a:cubicBezTo>
                    <a:pt x="98238" y="205592"/>
                    <a:pt x="100398" y="205712"/>
                    <a:pt x="102677" y="205832"/>
                  </a:cubicBezTo>
                  <a:lnTo>
                    <a:pt x="109514" y="205832"/>
                  </a:lnTo>
                  <a:cubicBezTo>
                    <a:pt x="110833" y="205832"/>
                    <a:pt x="112152" y="205712"/>
                    <a:pt x="113472" y="205592"/>
                  </a:cubicBezTo>
                  <a:cubicBezTo>
                    <a:pt x="114791" y="205472"/>
                    <a:pt x="116111" y="205352"/>
                    <a:pt x="117430" y="205112"/>
                  </a:cubicBezTo>
                  <a:lnTo>
                    <a:pt x="121508" y="204392"/>
                  </a:lnTo>
                  <a:lnTo>
                    <a:pt x="125827" y="203433"/>
                  </a:lnTo>
                  <a:cubicBezTo>
                    <a:pt x="127266" y="203073"/>
                    <a:pt x="128705" y="202713"/>
                    <a:pt x="130145" y="202233"/>
                  </a:cubicBezTo>
                  <a:cubicBezTo>
                    <a:pt x="135782" y="200554"/>
                    <a:pt x="141300" y="198395"/>
                    <a:pt x="146578" y="195756"/>
                  </a:cubicBezTo>
                  <a:cubicBezTo>
                    <a:pt x="158572" y="189639"/>
                    <a:pt x="169128" y="181362"/>
                    <a:pt x="177764" y="171166"/>
                  </a:cubicBezTo>
                  <a:cubicBezTo>
                    <a:pt x="186520" y="160851"/>
                    <a:pt x="193237" y="148976"/>
                    <a:pt x="197556" y="136022"/>
                  </a:cubicBezTo>
                  <a:cubicBezTo>
                    <a:pt x="199955" y="128945"/>
                    <a:pt x="201634" y="121628"/>
                    <a:pt x="202473" y="114191"/>
                  </a:cubicBezTo>
                  <a:cubicBezTo>
                    <a:pt x="203193" y="106634"/>
                    <a:pt x="203193" y="99077"/>
                    <a:pt x="202473" y="91641"/>
                  </a:cubicBezTo>
                  <a:cubicBezTo>
                    <a:pt x="200914" y="76527"/>
                    <a:pt x="195996" y="62013"/>
                    <a:pt x="188200" y="48939"/>
                  </a:cubicBezTo>
                  <a:cubicBezTo>
                    <a:pt x="180523" y="35985"/>
                    <a:pt x="169968" y="24829"/>
                    <a:pt x="157493" y="16313"/>
                  </a:cubicBezTo>
                  <a:cubicBezTo>
                    <a:pt x="145018" y="7917"/>
                    <a:pt x="130984" y="2279"/>
                    <a:pt x="116111" y="0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05" name="Google Shape;1606;p58"/>
            <p:cNvSpPr>
              <a:spLocks/>
            </p:cNvSpPr>
            <p:nvPr/>
          </p:nvSpPr>
          <p:spPr bwMode="auto">
            <a:xfrm>
              <a:off x="1644925" y="4175425"/>
              <a:ext cx="1349450" cy="1019575"/>
            </a:xfrm>
            <a:custGeom>
              <a:avLst/>
              <a:gdLst>
                <a:gd name="T0" fmla="*/ 0 w 53978"/>
                <a:gd name="T1" fmla="*/ 0 h 40783"/>
                <a:gd name="T2" fmla="*/ 41234375 w 53978"/>
                <a:gd name="T3" fmla="*/ 73093750 h 40783"/>
                <a:gd name="T4" fmla="*/ 116203125 w 53978"/>
                <a:gd name="T5" fmla="*/ 174312500 h 40783"/>
                <a:gd name="T6" fmla="*/ 346734375 w 53978"/>
                <a:gd name="T7" fmla="*/ 399203125 h 40783"/>
                <a:gd name="T8" fmla="*/ 627859375 w 53978"/>
                <a:gd name="T9" fmla="*/ 566015625 h 40783"/>
                <a:gd name="T10" fmla="*/ 843390625 w 53978"/>
                <a:gd name="T11" fmla="*/ 637234375 h 40783"/>
                <a:gd name="T12" fmla="*/ 822781250 w 53978"/>
                <a:gd name="T13" fmla="*/ 629734375 h 40783"/>
                <a:gd name="T14" fmla="*/ 770296875 w 53978"/>
                <a:gd name="T15" fmla="*/ 609125000 h 40783"/>
                <a:gd name="T16" fmla="*/ 693453125 w 53978"/>
                <a:gd name="T17" fmla="*/ 577250000 h 40783"/>
                <a:gd name="T18" fmla="*/ 607250000 w 53978"/>
                <a:gd name="T19" fmla="*/ 534156250 h 40783"/>
                <a:gd name="T20" fmla="*/ 562265625 w 53978"/>
                <a:gd name="T21" fmla="*/ 511656250 h 40783"/>
                <a:gd name="T22" fmla="*/ 521031250 w 53978"/>
                <a:gd name="T23" fmla="*/ 485421875 h 40783"/>
                <a:gd name="T24" fmla="*/ 446062500 w 53978"/>
                <a:gd name="T25" fmla="*/ 436687500 h 40783"/>
                <a:gd name="T26" fmla="*/ 357968750 w 53978"/>
                <a:gd name="T27" fmla="*/ 371093750 h 40783"/>
                <a:gd name="T28" fmla="*/ 157437500 w 53978"/>
                <a:gd name="T29" fmla="*/ 181796875 h 40783"/>
                <a:gd name="T30" fmla="*/ 0 w 53978"/>
                <a:gd name="T31" fmla="*/ 0 h 407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978" h="40783" extrusionOk="0">
                  <a:moveTo>
                    <a:pt x="0" y="0"/>
                  </a:moveTo>
                  <a:cubicBezTo>
                    <a:pt x="600" y="1200"/>
                    <a:pt x="1440" y="2759"/>
                    <a:pt x="2639" y="4678"/>
                  </a:cubicBezTo>
                  <a:cubicBezTo>
                    <a:pt x="4079" y="6957"/>
                    <a:pt x="5758" y="9116"/>
                    <a:pt x="7437" y="11156"/>
                  </a:cubicBezTo>
                  <a:cubicBezTo>
                    <a:pt x="11755" y="16553"/>
                    <a:pt x="16673" y="21351"/>
                    <a:pt x="22191" y="25549"/>
                  </a:cubicBezTo>
                  <a:cubicBezTo>
                    <a:pt x="27708" y="29868"/>
                    <a:pt x="33706" y="33466"/>
                    <a:pt x="40183" y="36225"/>
                  </a:cubicBezTo>
                  <a:cubicBezTo>
                    <a:pt x="44621" y="38264"/>
                    <a:pt x="49179" y="39703"/>
                    <a:pt x="53977" y="40783"/>
                  </a:cubicBezTo>
                  <a:lnTo>
                    <a:pt x="52658" y="40303"/>
                  </a:lnTo>
                  <a:lnTo>
                    <a:pt x="49299" y="38984"/>
                  </a:lnTo>
                  <a:cubicBezTo>
                    <a:pt x="47740" y="38504"/>
                    <a:pt x="46180" y="37784"/>
                    <a:pt x="44381" y="36944"/>
                  </a:cubicBezTo>
                  <a:cubicBezTo>
                    <a:pt x="42582" y="36225"/>
                    <a:pt x="40663" y="35265"/>
                    <a:pt x="38864" y="34186"/>
                  </a:cubicBezTo>
                  <a:lnTo>
                    <a:pt x="35985" y="32746"/>
                  </a:lnTo>
                  <a:lnTo>
                    <a:pt x="33346" y="31067"/>
                  </a:lnTo>
                  <a:cubicBezTo>
                    <a:pt x="31547" y="30107"/>
                    <a:pt x="29987" y="28908"/>
                    <a:pt x="28548" y="27948"/>
                  </a:cubicBezTo>
                  <a:cubicBezTo>
                    <a:pt x="25669" y="25909"/>
                    <a:pt x="23630" y="24350"/>
                    <a:pt x="22910" y="23750"/>
                  </a:cubicBezTo>
                  <a:cubicBezTo>
                    <a:pt x="18352" y="20032"/>
                    <a:pt x="14034" y="15954"/>
                    <a:pt x="10076" y="11635"/>
                  </a:cubicBezTo>
                  <a:cubicBezTo>
                    <a:pt x="5878" y="7077"/>
                    <a:pt x="2399" y="2639"/>
                    <a:pt x="0" y="0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06" name="Google Shape;1607;p58"/>
            <p:cNvSpPr>
              <a:spLocks/>
            </p:cNvSpPr>
            <p:nvPr/>
          </p:nvSpPr>
          <p:spPr bwMode="auto">
            <a:xfrm>
              <a:off x="1562900" y="666925"/>
              <a:ext cx="831725" cy="857775"/>
            </a:xfrm>
            <a:custGeom>
              <a:avLst/>
              <a:gdLst>
                <a:gd name="T0" fmla="*/ 512328125 w 33269"/>
                <a:gd name="T1" fmla="*/ 15625 h 34311"/>
                <a:gd name="T2" fmla="*/ 139359375 w 33269"/>
                <a:gd name="T3" fmla="*/ 326125000 h 34311"/>
                <a:gd name="T4" fmla="*/ 13781250 w 33269"/>
                <a:gd name="T5" fmla="*/ 506046875 h 34311"/>
                <a:gd name="T6" fmla="*/ 2046875 w 33269"/>
                <a:gd name="T7" fmla="*/ 536093750 h 34311"/>
                <a:gd name="T8" fmla="*/ 30656250 w 33269"/>
                <a:gd name="T9" fmla="*/ 500421875 h 34311"/>
                <a:gd name="T10" fmla="*/ 49390625 w 33269"/>
                <a:gd name="T11" fmla="*/ 470437500 h 34311"/>
                <a:gd name="T12" fmla="*/ 73765625 w 33269"/>
                <a:gd name="T13" fmla="*/ 438578125 h 34311"/>
                <a:gd name="T14" fmla="*/ 94375000 w 33269"/>
                <a:gd name="T15" fmla="*/ 408578125 h 34311"/>
                <a:gd name="T16" fmla="*/ 113125000 w 33269"/>
                <a:gd name="T17" fmla="*/ 384218750 h 34311"/>
                <a:gd name="T18" fmla="*/ 204953125 w 33269"/>
                <a:gd name="T19" fmla="*/ 275515625 h 34311"/>
                <a:gd name="T20" fmla="*/ 270546875 w 33269"/>
                <a:gd name="T21" fmla="*/ 211796875 h 34311"/>
                <a:gd name="T22" fmla="*/ 304281250 w 33269"/>
                <a:gd name="T23" fmla="*/ 178062500 h 34311"/>
                <a:gd name="T24" fmla="*/ 339890625 w 33269"/>
                <a:gd name="T25" fmla="*/ 148078125 h 34311"/>
                <a:gd name="T26" fmla="*/ 512328125 w 33269"/>
                <a:gd name="T27" fmla="*/ 15625 h 34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269" h="34311" extrusionOk="0">
                  <a:moveTo>
                    <a:pt x="32789" y="1"/>
                  </a:moveTo>
                  <a:cubicBezTo>
                    <a:pt x="23673" y="5518"/>
                    <a:pt x="15636" y="12595"/>
                    <a:pt x="8919" y="20872"/>
                  </a:cubicBezTo>
                  <a:cubicBezTo>
                    <a:pt x="5920" y="24470"/>
                    <a:pt x="3161" y="28308"/>
                    <a:pt x="882" y="32387"/>
                  </a:cubicBezTo>
                  <a:cubicBezTo>
                    <a:pt x="201" y="33749"/>
                    <a:pt x="1" y="34310"/>
                    <a:pt x="131" y="34310"/>
                  </a:cubicBezTo>
                  <a:cubicBezTo>
                    <a:pt x="299" y="34310"/>
                    <a:pt x="1016" y="33378"/>
                    <a:pt x="1962" y="32027"/>
                  </a:cubicBezTo>
                  <a:cubicBezTo>
                    <a:pt x="2322" y="31427"/>
                    <a:pt x="2682" y="30707"/>
                    <a:pt x="3161" y="30108"/>
                  </a:cubicBezTo>
                  <a:cubicBezTo>
                    <a:pt x="3641" y="29388"/>
                    <a:pt x="4241" y="28668"/>
                    <a:pt x="4721" y="28069"/>
                  </a:cubicBezTo>
                  <a:lnTo>
                    <a:pt x="6040" y="26149"/>
                  </a:lnTo>
                  <a:lnTo>
                    <a:pt x="7240" y="24590"/>
                  </a:lnTo>
                  <a:cubicBezTo>
                    <a:pt x="8559" y="22911"/>
                    <a:pt x="10598" y="20392"/>
                    <a:pt x="13117" y="17633"/>
                  </a:cubicBezTo>
                  <a:cubicBezTo>
                    <a:pt x="14437" y="16314"/>
                    <a:pt x="15756" y="14874"/>
                    <a:pt x="17315" y="13555"/>
                  </a:cubicBezTo>
                  <a:lnTo>
                    <a:pt x="19474" y="11396"/>
                  </a:lnTo>
                  <a:lnTo>
                    <a:pt x="21753" y="9477"/>
                  </a:lnTo>
                  <a:cubicBezTo>
                    <a:pt x="27631" y="4319"/>
                    <a:pt x="33268" y="600"/>
                    <a:pt x="32789" y="1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07" name="Google Shape;1608;p58"/>
            <p:cNvSpPr>
              <a:spLocks/>
            </p:cNvSpPr>
            <p:nvPr/>
          </p:nvSpPr>
          <p:spPr bwMode="auto">
            <a:xfrm>
              <a:off x="1719900" y="277100"/>
              <a:ext cx="1379425" cy="878650"/>
            </a:xfrm>
            <a:custGeom>
              <a:avLst/>
              <a:gdLst>
                <a:gd name="T0" fmla="*/ 862125000 w 55177"/>
                <a:gd name="T1" fmla="*/ 0 h 35146"/>
                <a:gd name="T2" fmla="*/ 798406250 w 55177"/>
                <a:gd name="T3" fmla="*/ 13125000 h 35146"/>
                <a:gd name="T4" fmla="*/ 721562500 w 55177"/>
                <a:gd name="T5" fmla="*/ 37484375 h 35146"/>
                <a:gd name="T6" fmla="*/ 640968750 w 55177"/>
                <a:gd name="T7" fmla="*/ 67468750 h 35146"/>
                <a:gd name="T8" fmla="*/ 571625000 w 55177"/>
                <a:gd name="T9" fmla="*/ 99343750 h 35146"/>
                <a:gd name="T10" fmla="*/ 584750000 w 55177"/>
                <a:gd name="T11" fmla="*/ 89968750 h 35146"/>
                <a:gd name="T12" fmla="*/ 584750000 w 55177"/>
                <a:gd name="T13" fmla="*/ 89968750 h 35146"/>
                <a:gd name="T14" fmla="*/ 256765625 w 55177"/>
                <a:gd name="T15" fmla="*/ 288625000 h 35146"/>
                <a:gd name="T16" fmla="*/ 0 w 55177"/>
                <a:gd name="T17" fmla="*/ 549140625 h 35146"/>
                <a:gd name="T18" fmla="*/ 163062500 w 55177"/>
                <a:gd name="T19" fmla="*/ 378593750 h 35146"/>
                <a:gd name="T20" fmla="*/ 352343750 w 55177"/>
                <a:gd name="T21" fmla="*/ 234281250 h 35146"/>
                <a:gd name="T22" fmla="*/ 609109375 w 55177"/>
                <a:gd name="T23" fmla="*/ 93718750 h 35146"/>
                <a:gd name="T24" fmla="*/ 862125000 w 55177"/>
                <a:gd name="T25" fmla="*/ 0 h 35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177" h="35146" extrusionOk="0">
                  <a:moveTo>
                    <a:pt x="55176" y="0"/>
                  </a:moveTo>
                  <a:cubicBezTo>
                    <a:pt x="54097" y="240"/>
                    <a:pt x="52657" y="480"/>
                    <a:pt x="51098" y="840"/>
                  </a:cubicBezTo>
                  <a:cubicBezTo>
                    <a:pt x="49539" y="1320"/>
                    <a:pt x="47859" y="1800"/>
                    <a:pt x="46180" y="2399"/>
                  </a:cubicBezTo>
                  <a:cubicBezTo>
                    <a:pt x="44381" y="2999"/>
                    <a:pt x="42702" y="3719"/>
                    <a:pt x="41022" y="4318"/>
                  </a:cubicBezTo>
                  <a:lnTo>
                    <a:pt x="36584" y="6358"/>
                  </a:lnTo>
                  <a:lnTo>
                    <a:pt x="37424" y="5758"/>
                  </a:lnTo>
                  <a:cubicBezTo>
                    <a:pt x="29987" y="9116"/>
                    <a:pt x="22910" y="13315"/>
                    <a:pt x="16433" y="18472"/>
                  </a:cubicBezTo>
                  <a:cubicBezTo>
                    <a:pt x="10316" y="23270"/>
                    <a:pt x="4798" y="28908"/>
                    <a:pt x="0" y="35145"/>
                  </a:cubicBezTo>
                  <a:cubicBezTo>
                    <a:pt x="3239" y="31307"/>
                    <a:pt x="6717" y="27588"/>
                    <a:pt x="10436" y="24230"/>
                  </a:cubicBezTo>
                  <a:cubicBezTo>
                    <a:pt x="14274" y="20871"/>
                    <a:pt x="18352" y="17753"/>
                    <a:pt x="22550" y="14994"/>
                  </a:cubicBezTo>
                  <a:cubicBezTo>
                    <a:pt x="27708" y="11515"/>
                    <a:pt x="33226" y="8397"/>
                    <a:pt x="38983" y="5998"/>
                  </a:cubicBezTo>
                  <a:cubicBezTo>
                    <a:pt x="45341" y="3119"/>
                    <a:pt x="51698" y="1200"/>
                    <a:pt x="55176" y="0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08" name="Google Shape;1609;p58"/>
            <p:cNvSpPr>
              <a:spLocks/>
            </p:cNvSpPr>
            <p:nvPr/>
          </p:nvSpPr>
          <p:spPr bwMode="auto">
            <a:xfrm>
              <a:off x="1260100" y="1719575"/>
              <a:ext cx="210525" cy="622175"/>
            </a:xfrm>
            <a:custGeom>
              <a:avLst/>
              <a:gdLst>
                <a:gd name="T0" fmla="*/ 128781250 w 8421"/>
                <a:gd name="T1" fmla="*/ 0 h 24887"/>
                <a:gd name="T2" fmla="*/ 126203125 w 8421"/>
                <a:gd name="T3" fmla="*/ 1828125 h 24887"/>
                <a:gd name="T4" fmla="*/ 86843750 w 8421"/>
                <a:gd name="T5" fmla="*/ 74906250 h 24887"/>
                <a:gd name="T6" fmla="*/ 60593750 w 8421"/>
                <a:gd name="T7" fmla="*/ 138640625 h 24887"/>
                <a:gd name="T8" fmla="*/ 36234375 w 8421"/>
                <a:gd name="T9" fmla="*/ 206109375 h 24887"/>
                <a:gd name="T10" fmla="*/ 10000000 w 8421"/>
                <a:gd name="T11" fmla="*/ 314812500 h 24887"/>
                <a:gd name="T12" fmla="*/ 3203125 w 8421"/>
                <a:gd name="T13" fmla="*/ 388859375 h 24887"/>
                <a:gd name="T14" fmla="*/ 4375000 w 8421"/>
                <a:gd name="T15" fmla="*/ 387906250 h 24887"/>
                <a:gd name="T16" fmla="*/ 11875000 w 8421"/>
                <a:gd name="T17" fmla="*/ 363546875 h 24887"/>
                <a:gd name="T18" fmla="*/ 26859375 w 8421"/>
                <a:gd name="T19" fmla="*/ 311062500 h 24887"/>
                <a:gd name="T20" fmla="*/ 68093750 w 8421"/>
                <a:gd name="T21" fmla="*/ 172375000 h 24887"/>
                <a:gd name="T22" fmla="*/ 92453125 w 8421"/>
                <a:gd name="T23" fmla="*/ 106781250 h 24887"/>
                <a:gd name="T24" fmla="*/ 109328125 w 8421"/>
                <a:gd name="T25" fmla="*/ 59921875 h 24887"/>
                <a:gd name="T26" fmla="*/ 128781250 w 8421"/>
                <a:gd name="T27" fmla="*/ 0 h 248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21" h="24887" extrusionOk="0">
                  <a:moveTo>
                    <a:pt x="8242" y="0"/>
                  </a:moveTo>
                  <a:cubicBezTo>
                    <a:pt x="8208" y="0"/>
                    <a:pt x="8153" y="40"/>
                    <a:pt x="8077" y="117"/>
                  </a:cubicBezTo>
                  <a:cubicBezTo>
                    <a:pt x="7117" y="1556"/>
                    <a:pt x="6277" y="3115"/>
                    <a:pt x="5558" y="4794"/>
                  </a:cubicBezTo>
                  <a:cubicBezTo>
                    <a:pt x="4958" y="5994"/>
                    <a:pt x="4478" y="7433"/>
                    <a:pt x="3878" y="8873"/>
                  </a:cubicBezTo>
                  <a:cubicBezTo>
                    <a:pt x="3279" y="10312"/>
                    <a:pt x="2799" y="11871"/>
                    <a:pt x="2319" y="13191"/>
                  </a:cubicBezTo>
                  <a:cubicBezTo>
                    <a:pt x="1599" y="15470"/>
                    <a:pt x="1000" y="17749"/>
                    <a:pt x="640" y="20148"/>
                  </a:cubicBezTo>
                  <a:cubicBezTo>
                    <a:pt x="0" y="23560"/>
                    <a:pt x="24" y="24887"/>
                    <a:pt x="205" y="24887"/>
                  </a:cubicBezTo>
                  <a:cubicBezTo>
                    <a:pt x="228" y="24887"/>
                    <a:pt x="253" y="24866"/>
                    <a:pt x="280" y="24826"/>
                  </a:cubicBezTo>
                  <a:cubicBezTo>
                    <a:pt x="520" y="24346"/>
                    <a:pt x="640" y="23746"/>
                    <a:pt x="760" y="23267"/>
                  </a:cubicBezTo>
                  <a:cubicBezTo>
                    <a:pt x="1000" y="22307"/>
                    <a:pt x="1359" y="21227"/>
                    <a:pt x="1719" y="19908"/>
                  </a:cubicBezTo>
                  <a:cubicBezTo>
                    <a:pt x="2439" y="17269"/>
                    <a:pt x="3399" y="14031"/>
                    <a:pt x="4358" y="11032"/>
                  </a:cubicBezTo>
                  <a:cubicBezTo>
                    <a:pt x="4838" y="9592"/>
                    <a:pt x="5438" y="8153"/>
                    <a:pt x="5917" y="6834"/>
                  </a:cubicBezTo>
                  <a:cubicBezTo>
                    <a:pt x="6277" y="5634"/>
                    <a:pt x="6757" y="4555"/>
                    <a:pt x="6997" y="3835"/>
                  </a:cubicBezTo>
                  <a:cubicBezTo>
                    <a:pt x="8005" y="1112"/>
                    <a:pt x="8420" y="0"/>
                    <a:pt x="8242" y="0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09" name="Google Shape;1610;p58"/>
            <p:cNvSpPr>
              <a:spLocks/>
            </p:cNvSpPr>
            <p:nvPr/>
          </p:nvSpPr>
          <p:spPr bwMode="auto">
            <a:xfrm>
              <a:off x="3147275" y="4973075"/>
              <a:ext cx="587775" cy="82175"/>
            </a:xfrm>
            <a:custGeom>
              <a:avLst/>
              <a:gdLst>
                <a:gd name="T0" fmla="*/ 9375000 w 23511"/>
                <a:gd name="T1" fmla="*/ 15625 h 3287"/>
                <a:gd name="T2" fmla="*/ 1875000 w 23511"/>
                <a:gd name="T3" fmla="*/ 1890625 h 3287"/>
                <a:gd name="T4" fmla="*/ 73093750 w 23511"/>
                <a:gd name="T5" fmla="*/ 24375000 h 3287"/>
                <a:gd name="T6" fmla="*/ 133078125 w 23511"/>
                <a:gd name="T7" fmla="*/ 37500000 h 3287"/>
                <a:gd name="T8" fmla="*/ 196796875 w 23511"/>
                <a:gd name="T9" fmla="*/ 46859375 h 3287"/>
                <a:gd name="T10" fmla="*/ 269343750 w 23511"/>
                <a:gd name="T11" fmla="*/ 51343750 h 3287"/>
                <a:gd name="T12" fmla="*/ 296125000 w 23511"/>
                <a:gd name="T13" fmla="*/ 50609375 h 3287"/>
                <a:gd name="T14" fmla="*/ 361718750 w 23511"/>
                <a:gd name="T15" fmla="*/ 43109375 h 3287"/>
                <a:gd name="T16" fmla="*/ 339234375 w 23511"/>
                <a:gd name="T17" fmla="*/ 39375000 h 3287"/>
                <a:gd name="T18" fmla="*/ 290500000 w 23511"/>
                <a:gd name="T19" fmla="*/ 35625000 h 3287"/>
                <a:gd name="T20" fmla="*/ 163062500 w 23511"/>
                <a:gd name="T21" fmla="*/ 20625000 h 3287"/>
                <a:gd name="T22" fmla="*/ 101218750 w 23511"/>
                <a:gd name="T23" fmla="*/ 13125000 h 3287"/>
                <a:gd name="T24" fmla="*/ 56234375 w 23511"/>
                <a:gd name="T25" fmla="*/ 5640625 h 3287"/>
                <a:gd name="T26" fmla="*/ 9375000 w 23511"/>
                <a:gd name="T27" fmla="*/ 15625 h 3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11" h="3287" extrusionOk="0">
                  <a:moveTo>
                    <a:pt x="600" y="1"/>
                  </a:moveTo>
                  <a:cubicBezTo>
                    <a:pt x="0" y="1"/>
                    <a:pt x="0" y="1"/>
                    <a:pt x="120" y="121"/>
                  </a:cubicBezTo>
                  <a:cubicBezTo>
                    <a:pt x="1560" y="720"/>
                    <a:pt x="3119" y="1200"/>
                    <a:pt x="4678" y="1560"/>
                  </a:cubicBezTo>
                  <a:cubicBezTo>
                    <a:pt x="5878" y="1800"/>
                    <a:pt x="7197" y="2040"/>
                    <a:pt x="8517" y="2400"/>
                  </a:cubicBezTo>
                  <a:cubicBezTo>
                    <a:pt x="9836" y="2640"/>
                    <a:pt x="11276" y="2759"/>
                    <a:pt x="12595" y="2999"/>
                  </a:cubicBezTo>
                  <a:cubicBezTo>
                    <a:pt x="14176" y="3175"/>
                    <a:pt x="15692" y="3286"/>
                    <a:pt x="17238" y="3286"/>
                  </a:cubicBezTo>
                  <a:cubicBezTo>
                    <a:pt x="17804" y="3286"/>
                    <a:pt x="18374" y="3271"/>
                    <a:pt x="18952" y="3239"/>
                  </a:cubicBezTo>
                  <a:cubicBezTo>
                    <a:pt x="22431" y="3119"/>
                    <a:pt x="23510" y="2879"/>
                    <a:pt x="23150" y="2759"/>
                  </a:cubicBezTo>
                  <a:cubicBezTo>
                    <a:pt x="22671" y="2520"/>
                    <a:pt x="22191" y="2520"/>
                    <a:pt x="21711" y="2520"/>
                  </a:cubicBezTo>
                  <a:cubicBezTo>
                    <a:pt x="20871" y="2400"/>
                    <a:pt x="19792" y="2280"/>
                    <a:pt x="18592" y="2280"/>
                  </a:cubicBezTo>
                  <a:cubicBezTo>
                    <a:pt x="16193" y="2040"/>
                    <a:pt x="13195" y="1800"/>
                    <a:pt x="10436" y="1320"/>
                  </a:cubicBezTo>
                  <a:cubicBezTo>
                    <a:pt x="8997" y="1200"/>
                    <a:pt x="7677" y="960"/>
                    <a:pt x="6478" y="840"/>
                  </a:cubicBezTo>
                  <a:cubicBezTo>
                    <a:pt x="5278" y="600"/>
                    <a:pt x="4319" y="480"/>
                    <a:pt x="3599" y="361"/>
                  </a:cubicBezTo>
                  <a:cubicBezTo>
                    <a:pt x="2639" y="121"/>
                    <a:pt x="1560" y="1"/>
                    <a:pt x="600" y="1"/>
                  </a:cubicBezTo>
                  <a:close/>
                </a:path>
              </a:pathLst>
            </a:custGeom>
            <a:solidFill>
              <a:srgbClr val="DFD927">
                <a:alpha val="7921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886454" y="1672662"/>
            <a:ext cx="3281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6600" dirty="0">
                <a:solidFill>
                  <a:srgbClr val="C00000"/>
                </a:solidFill>
                <a:latin typeface="+mj-lt"/>
                <a:cs typeface="Arial-Rounded" pitchFamily="34" charset="0"/>
              </a:rPr>
              <a:t>oanh</a:t>
            </a:r>
            <a:endParaRPr lang="en-US" sz="6600" dirty="0">
              <a:solidFill>
                <a:srgbClr val="C00000"/>
              </a:solidFill>
              <a:latin typeface="+mj-lt"/>
              <a:cs typeface="Arial-Rounded" pitchFamily="34" charset="0"/>
            </a:endParaRPr>
          </a:p>
        </p:txBody>
      </p:sp>
      <p:pic>
        <p:nvPicPr>
          <p:cNvPr id="8202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88"/>
            <a:ext cx="1265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27150" y="120650"/>
            <a:ext cx="5168900" cy="5842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  <a:cs typeface="Arial-Rounded" pitchFamily="34" charset="0"/>
              </a:rPr>
              <a:t>LUYỆN ĐỌC VẦN MỚI</a:t>
            </a:r>
            <a:endParaRPr lang="en-US" sz="3200" b="1" dirty="0">
              <a:solidFill>
                <a:schemeClr val="tx1"/>
              </a:solidFill>
              <a:latin typeface="+mj-lt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38" y="664389"/>
            <a:ext cx="8977746" cy="415486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ậ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kẻo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to”.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          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</a:t>
            </a:r>
            <a:r>
              <a:rPr lang="vi-VN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408741"/>
            <a:ext cx="4881130" cy="460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vi-VN" sz="2400" dirty="0">
                <a:latin typeface="+mj-lt"/>
                <a:cs typeface="Arial-Rounded" pitchFamily="34" charset="0"/>
              </a:rPr>
              <a:t>Tìm tiếng có chứa vần mới trong bài.</a:t>
            </a:r>
            <a:endParaRPr lang="en-US" sz="2400" dirty="0">
              <a:latin typeface="+mj-lt"/>
              <a:cs typeface="Arial-Rounded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2510987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endParaRPr lang="en-US" sz="2400" dirty="0">
              <a:solidFill>
                <a:srgbClr val="FF0000"/>
              </a:solidFill>
              <a:latin typeface="+mj-lt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ậ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kẻo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to”.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	         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4599030"/>
            <a:ext cx="479351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56570" y="778018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5400" y="1143143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82000" y="1127557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7400" y="1494270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47800" y="1878301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99656" y="22860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84237" y="26289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10350" y="2659062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82144" y="299402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15150" y="301307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378199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28850" y="3749675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91050" y="3759201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52650" y="413067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0" y="749298"/>
            <a:ext cx="8977746" cy="3785531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ậ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kẻo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to”.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hốt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suýt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dặn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“A,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!”. Nam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	        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7" name="Oval 6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vi-VN" sz="2400" b="1">
                  <a:latin typeface="Arial-Rounded" pitchFamily="34" charset="0"/>
                  <a:cs typeface="Arial-Rounded" pitchFamily="34" charset="0"/>
                </a:rPr>
                <a:t>Đọc</a:t>
              </a:r>
              <a:endParaRPr lang="en-US" sz="2400" b="1"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61925"/>
            <a:ext cx="9144000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02901" y="4570683"/>
            <a:ext cx="479351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Em hãy tìm từ khó đọc trong bài</a:t>
            </a:r>
            <a:r>
              <a:rPr lang="en-US" sz="2400" dirty="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946177" y="82811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5400" y="1193239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43400" y="116046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82000" y="1160462"/>
            <a:ext cx="38100" cy="366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7400" y="1522213"/>
            <a:ext cx="38100" cy="366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47800" y="184476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99656" y="22860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84237" y="2628900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10350" y="2659062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82144" y="299402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15150" y="3013074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33800" y="3378199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28850" y="3749675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91050" y="3759201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52650" y="4130677"/>
            <a:ext cx="38100" cy="365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41496" y="1160462"/>
            <a:ext cx="11736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620000" y="1514764"/>
            <a:ext cx="533400" cy="12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505200" y="3359149"/>
            <a:ext cx="1110844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601509" y="3378199"/>
            <a:ext cx="1171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302</Words>
  <Application>Microsoft Office PowerPoint</Application>
  <PresentationFormat>On-screen Show (16:9)</PresentationFormat>
  <Paragraphs>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Arial Rounded MT Bold</vt:lpstr>
      <vt:lpstr>Arial-Rounded</vt:lpstr>
      <vt:lpstr>AvantGarde</vt:lpstr>
      <vt:lpstr>Calibri</vt:lpstr>
      <vt:lpstr>Coming Soon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253</cp:revision>
  <dcterms:created xsi:type="dcterms:W3CDTF">2020-12-08T15:48:47Z</dcterms:created>
  <dcterms:modified xsi:type="dcterms:W3CDTF">2025-03-19T06:50:00Z</dcterms:modified>
</cp:coreProperties>
</file>