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324" r:id="rId2"/>
    <p:sldId id="332" r:id="rId3"/>
    <p:sldId id="320" r:id="rId4"/>
    <p:sldId id="326" r:id="rId5"/>
  </p:sldIdLst>
  <p:sldSz cx="9144000" cy="5143500" type="screen16x9"/>
  <p:notesSz cx="9144000" cy="6858000"/>
  <p:defaultTextStyle>
    <a:defPPr>
      <a:defRPr lang="en-US"/>
    </a:defPPr>
    <a:lvl1pPr marL="0" algn="l" defTabSz="913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6589" algn="l" defTabSz="913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3180" algn="l" defTabSz="913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69769" algn="l" defTabSz="913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6359" algn="l" defTabSz="913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2948" algn="l" defTabSz="913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39538" algn="l" defTabSz="913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6128" algn="l" defTabSz="913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2717" algn="l" defTabSz="913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EDFF"/>
    <a:srgbClr val="AFEAFF"/>
    <a:srgbClr val="FFFF01"/>
    <a:srgbClr val="FFFF37"/>
    <a:srgbClr val="F3CEF6"/>
    <a:srgbClr val="ECB2F0"/>
    <a:srgbClr val="E496EA"/>
    <a:srgbClr val="A521AF"/>
    <a:srgbClr val="D24CDC"/>
    <a:srgbClr val="DD77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552" autoAdjust="0"/>
  </p:normalViewPr>
  <p:slideViewPr>
    <p:cSldViewPr>
      <p:cViewPr varScale="1">
        <p:scale>
          <a:sx n="121" d="100"/>
          <a:sy n="121" d="100"/>
        </p:scale>
        <p:origin x="346" y="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1BC2AF-ECAD-4B64-9E5E-57F7F29CBAD2}" type="datetimeFigureOut">
              <a:rPr lang="en-US" smtClean="0"/>
              <a:pPr/>
              <a:t>3/19/2025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EA3F6-B450-4284-BB2C-4DA94784FD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272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3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6651" algn="l" defTabSz="913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3302" algn="l" defTabSz="913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69955" algn="l" defTabSz="913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6606" algn="l" defTabSz="913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3258" algn="l" defTabSz="913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39910" algn="l" defTabSz="913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6561" algn="l" defTabSz="913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3212" algn="l" defTabSz="913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912813" fontAlgn="base">
              <a:spcBef>
                <a:spcPct val="0"/>
              </a:spcBef>
              <a:spcAft>
                <a:spcPct val="0"/>
              </a:spcAft>
              <a:defRPr/>
            </a:pPr>
            <a:fld id="{EE29C74E-9E7D-4C8E-B227-41E96EAF9513}" type="slidenum">
              <a:rPr lang="en-US" smtClean="0"/>
              <a:pPr defTabSz="912813"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2717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3/19/2025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667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3/19/2025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374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3/19/2025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677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3/19/2025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54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3/19/2025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882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3/19/2025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557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3/19/2025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777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3/19/2025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59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3/19/2025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638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3/19/2025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721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3/19/2025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70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F851F-4C9B-4ED8-A706-7687066F5A2C}" type="datetimeFigureOut">
              <a:rPr lang="en-US" smtClean="0"/>
              <a:pPr/>
              <a:t>3/19/2025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704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mega.com.vn/media/news/2707_background-dep-chuyen-nghiep-cho-slid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Hộp Văn bản 6"/>
          <p:cNvSpPr txBox="1"/>
          <p:nvPr/>
        </p:nvSpPr>
        <p:spPr>
          <a:xfrm>
            <a:off x="2033913" y="1376047"/>
            <a:ext cx="5747792" cy="78483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defTabSz="685800">
              <a:defRPr/>
            </a:pPr>
            <a:r>
              <a:rPr lang="en-US" sz="4500" b="1" dirty="0">
                <a:ln w="28575">
                  <a:noFill/>
                </a:ln>
                <a:solidFill>
                  <a:srgbClr val="FF0000"/>
                </a:solidFill>
                <a:latin typeface="Times New Roman" panose="02020603050405020304" pitchFamily="18" charset="0"/>
                <a:ea typeface="AvantGarde" panose="00000400000000000000" pitchFamily="2" charset="0"/>
                <a:cs typeface="Times New Roman" panose="02020603050405020304" pitchFamily="18" charset="0"/>
                <a:sym typeface="Arial" panose="020B0604020202020204"/>
              </a:rPr>
              <a:t>MÔN: TIẾNG VIỆT 1</a:t>
            </a:r>
          </a:p>
        </p:txBody>
      </p:sp>
      <p:sp>
        <p:nvSpPr>
          <p:cNvPr id="8" name="Hộp Văn bản 7"/>
          <p:cNvSpPr txBox="1"/>
          <p:nvPr/>
        </p:nvSpPr>
        <p:spPr>
          <a:xfrm>
            <a:off x="1412543" y="2844275"/>
            <a:ext cx="671709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>
              <a:defRPr/>
            </a:pPr>
            <a:r>
              <a:rPr lang="en-US" sz="3000" b="1" dirty="0" err="1">
                <a:solidFill>
                  <a:srgbClr val="FF0000"/>
                </a:solidFill>
                <a:latin typeface="HP001 4 hang 1 ô ly" panose="020B0603050302020204" pitchFamily="34" charset="0"/>
                <a:cs typeface="Arial" panose="020B0604020202020204"/>
                <a:sym typeface="Arial" panose="020B0604020202020204"/>
              </a:rPr>
              <a:t>Giáo</a:t>
            </a:r>
            <a:r>
              <a:rPr lang="en-US" sz="3000" b="1" dirty="0">
                <a:solidFill>
                  <a:srgbClr val="FF0000"/>
                </a:solidFill>
                <a:latin typeface="HP001 4 hang 1 ô ly" panose="020B0603050302020204" pitchFamily="34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HP001 4 hang 1 ô ly" panose="020B0603050302020204" pitchFamily="34" charset="0"/>
                <a:cs typeface="Arial" panose="020B0604020202020204"/>
                <a:sym typeface="Arial" panose="020B0604020202020204"/>
              </a:rPr>
              <a:t>viên</a:t>
            </a:r>
            <a:r>
              <a:rPr lang="en-US" sz="3000" b="1" dirty="0">
                <a:solidFill>
                  <a:srgbClr val="FF0000"/>
                </a:solidFill>
                <a:latin typeface="HP001 4 hang 1 ô ly" panose="020B0603050302020204" pitchFamily="34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HP001 4 hang 1 ô ly" panose="020B0603050302020204" pitchFamily="34" charset="0"/>
                <a:cs typeface="Arial" panose="020B0604020202020204"/>
                <a:sym typeface="Arial" panose="020B0604020202020204"/>
              </a:rPr>
              <a:t>thực</a:t>
            </a:r>
            <a:r>
              <a:rPr lang="en-US" sz="3000" b="1" dirty="0">
                <a:solidFill>
                  <a:srgbClr val="FF0000"/>
                </a:solidFill>
                <a:latin typeface="HP001 4 hang 1 ô ly" panose="020B0603050302020204" pitchFamily="34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HP001 4 hang 1 ô ly" panose="020B0603050302020204" pitchFamily="34" charset="0"/>
                <a:cs typeface="Arial" panose="020B0604020202020204"/>
                <a:sym typeface="Arial" panose="020B0604020202020204"/>
              </a:rPr>
              <a:t>hiện</a:t>
            </a:r>
            <a:r>
              <a:rPr lang="en-US" sz="3000" b="1" dirty="0">
                <a:solidFill>
                  <a:srgbClr val="FF0000"/>
                </a:solidFill>
                <a:latin typeface="HP001 4 hang 1 ô ly" panose="020B0603050302020204" pitchFamily="34" charset="0"/>
                <a:cs typeface="Arial" panose="020B0604020202020204"/>
                <a:sym typeface="Arial" panose="020B0604020202020204"/>
              </a:rPr>
              <a:t>: Hoàng Thị </a:t>
            </a:r>
            <a:r>
              <a:rPr lang="en-US" sz="3000" b="1" dirty="0" err="1">
                <a:solidFill>
                  <a:srgbClr val="FF0000"/>
                </a:solidFill>
                <a:latin typeface="HP001 4 hang 1 ô ly" panose="020B0603050302020204" pitchFamily="34" charset="0"/>
                <a:cs typeface="Arial" panose="020B0604020202020204"/>
                <a:sym typeface="Arial" panose="020B0604020202020204"/>
              </a:rPr>
              <a:t>Nhàn</a:t>
            </a:r>
            <a:endParaRPr lang="en-US" sz="3000" b="1" dirty="0">
              <a:solidFill>
                <a:srgbClr val="FF0000"/>
              </a:solidFill>
              <a:latin typeface="HP001 4 hang 1 ô ly" panose="020B0603050302020204" pitchFamily="34" charset="0"/>
              <a:cs typeface="Arial" panose="020B0604020202020204"/>
              <a:sym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3614185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8AB2EF-ABA8-6561-67F0-C9436BD1A1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Flowchart: Document 17">
            <a:extLst>
              <a:ext uri="{FF2B5EF4-FFF2-40B4-BE49-F238E27FC236}">
                <a16:creationId xmlns:a16="http://schemas.microsoft.com/office/drawing/2014/main" id="{A3F66F9D-3382-763B-3BFF-50350C71225A}"/>
              </a:ext>
            </a:extLst>
          </p:cNvPr>
          <p:cNvSpPr/>
          <p:nvPr/>
        </p:nvSpPr>
        <p:spPr>
          <a:xfrm>
            <a:off x="-17799" y="-14642"/>
            <a:ext cx="9252641" cy="1943558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0 w 21600"/>
              <a:gd name="connsiteY0" fmla="*/ 0 h 17322"/>
              <a:gd name="connsiteX1" fmla="*/ 21600 w 21600"/>
              <a:gd name="connsiteY1" fmla="*/ 0 h 17322"/>
              <a:gd name="connsiteX2" fmla="*/ 21600 w 21600"/>
              <a:gd name="connsiteY2" fmla="*/ 17322 h 17322"/>
              <a:gd name="connsiteX3" fmla="*/ 50 w 21600"/>
              <a:gd name="connsiteY3" fmla="*/ 13503 h 17322"/>
              <a:gd name="connsiteX4" fmla="*/ 0 w 21600"/>
              <a:gd name="connsiteY4" fmla="*/ 0 h 17322"/>
              <a:gd name="connsiteX0" fmla="*/ 0 w 21600"/>
              <a:gd name="connsiteY0" fmla="*/ 0 h 18888"/>
              <a:gd name="connsiteX1" fmla="*/ 21600 w 21600"/>
              <a:gd name="connsiteY1" fmla="*/ 0 h 18888"/>
              <a:gd name="connsiteX2" fmla="*/ 21600 w 21600"/>
              <a:gd name="connsiteY2" fmla="*/ 17322 h 18888"/>
              <a:gd name="connsiteX3" fmla="*/ 50 w 21600"/>
              <a:gd name="connsiteY3" fmla="*/ 13503 h 18888"/>
              <a:gd name="connsiteX4" fmla="*/ 0 w 21600"/>
              <a:gd name="connsiteY4" fmla="*/ 0 h 18888"/>
              <a:gd name="connsiteX0" fmla="*/ 0 w 21600"/>
              <a:gd name="connsiteY0" fmla="*/ 0 h 18322"/>
              <a:gd name="connsiteX1" fmla="*/ 21600 w 21600"/>
              <a:gd name="connsiteY1" fmla="*/ 0 h 18322"/>
              <a:gd name="connsiteX2" fmla="*/ 21600 w 21600"/>
              <a:gd name="connsiteY2" fmla="*/ 17322 h 18322"/>
              <a:gd name="connsiteX3" fmla="*/ 15726 w 21600"/>
              <a:gd name="connsiteY3" fmla="*/ 14955 h 18322"/>
              <a:gd name="connsiteX4" fmla="*/ 50 w 21600"/>
              <a:gd name="connsiteY4" fmla="*/ 13503 h 18322"/>
              <a:gd name="connsiteX5" fmla="*/ 0 w 21600"/>
              <a:gd name="connsiteY5" fmla="*/ 0 h 18322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600 w 21600"/>
              <a:gd name="connsiteY2" fmla="*/ 17322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600 w 21600"/>
              <a:gd name="connsiteY2" fmla="*/ 17322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499 w 21600"/>
              <a:gd name="connsiteY2" fmla="*/ 15907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736"/>
              <a:gd name="connsiteX1" fmla="*/ 21600 w 21600"/>
              <a:gd name="connsiteY1" fmla="*/ 0 h 18736"/>
              <a:gd name="connsiteX2" fmla="*/ 21524 w 21600"/>
              <a:gd name="connsiteY2" fmla="*/ 18736 h 18736"/>
              <a:gd name="connsiteX3" fmla="*/ 15726 w 21600"/>
              <a:gd name="connsiteY3" fmla="*/ 14955 h 18736"/>
              <a:gd name="connsiteX4" fmla="*/ 5570 w 21600"/>
              <a:gd name="connsiteY4" fmla="*/ 18390 h 18736"/>
              <a:gd name="connsiteX5" fmla="*/ 50 w 21600"/>
              <a:gd name="connsiteY5" fmla="*/ 13503 h 18736"/>
              <a:gd name="connsiteX6" fmla="*/ 0 w 21600"/>
              <a:gd name="connsiteY6" fmla="*/ 0 h 18736"/>
              <a:gd name="connsiteX0" fmla="*/ 0 w 21600"/>
              <a:gd name="connsiteY0" fmla="*/ 0 h 18736"/>
              <a:gd name="connsiteX1" fmla="*/ 21600 w 21600"/>
              <a:gd name="connsiteY1" fmla="*/ 0 h 18736"/>
              <a:gd name="connsiteX2" fmla="*/ 21524 w 21600"/>
              <a:gd name="connsiteY2" fmla="*/ 18736 h 18736"/>
              <a:gd name="connsiteX3" fmla="*/ 15726 w 21600"/>
              <a:gd name="connsiteY3" fmla="*/ 14147 h 18736"/>
              <a:gd name="connsiteX4" fmla="*/ 5570 w 21600"/>
              <a:gd name="connsiteY4" fmla="*/ 18390 h 18736"/>
              <a:gd name="connsiteX5" fmla="*/ 50 w 21600"/>
              <a:gd name="connsiteY5" fmla="*/ 13503 h 18736"/>
              <a:gd name="connsiteX6" fmla="*/ 0 w 21600"/>
              <a:gd name="connsiteY6" fmla="*/ 0 h 18736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50 w 21600"/>
              <a:gd name="connsiteY5" fmla="*/ 13503 h 19811"/>
              <a:gd name="connsiteX6" fmla="*/ 0 w 21600"/>
              <a:gd name="connsiteY6" fmla="*/ 0 h 19811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25 w 21600"/>
              <a:gd name="connsiteY5" fmla="*/ 17343 h 19811"/>
              <a:gd name="connsiteX6" fmla="*/ 0 w 21600"/>
              <a:gd name="connsiteY6" fmla="*/ 0 h 19811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25 w 21600"/>
              <a:gd name="connsiteY5" fmla="*/ 17343 h 19811"/>
              <a:gd name="connsiteX6" fmla="*/ 0 w 21600"/>
              <a:gd name="connsiteY6" fmla="*/ 0 h 19811"/>
              <a:gd name="connsiteX0" fmla="*/ 0 w 21600"/>
              <a:gd name="connsiteY0" fmla="*/ 0 h 20417"/>
              <a:gd name="connsiteX1" fmla="*/ 21600 w 21600"/>
              <a:gd name="connsiteY1" fmla="*/ 0 h 20417"/>
              <a:gd name="connsiteX2" fmla="*/ 21524 w 21600"/>
              <a:gd name="connsiteY2" fmla="*/ 18736 h 20417"/>
              <a:gd name="connsiteX3" fmla="*/ 15726 w 21600"/>
              <a:gd name="connsiteY3" fmla="*/ 14147 h 20417"/>
              <a:gd name="connsiteX4" fmla="*/ 8393 w 21600"/>
              <a:gd name="connsiteY4" fmla="*/ 20411 h 20417"/>
              <a:gd name="connsiteX5" fmla="*/ 25 w 21600"/>
              <a:gd name="connsiteY5" fmla="*/ 17343 h 20417"/>
              <a:gd name="connsiteX6" fmla="*/ 0 w 21600"/>
              <a:gd name="connsiteY6" fmla="*/ 0 h 20417"/>
              <a:gd name="connsiteX0" fmla="*/ 0 w 21600"/>
              <a:gd name="connsiteY0" fmla="*/ 0 h 20605"/>
              <a:gd name="connsiteX1" fmla="*/ 21600 w 21600"/>
              <a:gd name="connsiteY1" fmla="*/ 0 h 20605"/>
              <a:gd name="connsiteX2" fmla="*/ 21524 w 21600"/>
              <a:gd name="connsiteY2" fmla="*/ 18736 h 20605"/>
              <a:gd name="connsiteX3" fmla="*/ 15726 w 21600"/>
              <a:gd name="connsiteY3" fmla="*/ 14147 h 20605"/>
              <a:gd name="connsiteX4" fmla="*/ 8393 w 21600"/>
              <a:gd name="connsiteY4" fmla="*/ 20411 h 20605"/>
              <a:gd name="connsiteX5" fmla="*/ 25 w 21600"/>
              <a:gd name="connsiteY5" fmla="*/ 17343 h 20605"/>
              <a:gd name="connsiteX6" fmla="*/ 0 w 21600"/>
              <a:gd name="connsiteY6" fmla="*/ 0 h 20605"/>
              <a:gd name="connsiteX0" fmla="*/ 0 w 21600"/>
              <a:gd name="connsiteY0" fmla="*/ 0 h 20658"/>
              <a:gd name="connsiteX1" fmla="*/ 21600 w 21600"/>
              <a:gd name="connsiteY1" fmla="*/ 0 h 20658"/>
              <a:gd name="connsiteX2" fmla="*/ 21524 w 21600"/>
              <a:gd name="connsiteY2" fmla="*/ 18736 h 20658"/>
              <a:gd name="connsiteX3" fmla="*/ 15726 w 21600"/>
              <a:gd name="connsiteY3" fmla="*/ 14147 h 20658"/>
              <a:gd name="connsiteX4" fmla="*/ 8393 w 21600"/>
              <a:gd name="connsiteY4" fmla="*/ 20411 h 20658"/>
              <a:gd name="connsiteX5" fmla="*/ 101 w 21600"/>
              <a:gd name="connsiteY5" fmla="*/ 18151 h 20658"/>
              <a:gd name="connsiteX6" fmla="*/ 0 w 21600"/>
              <a:gd name="connsiteY6" fmla="*/ 0 h 20658"/>
              <a:gd name="connsiteX0" fmla="*/ 0 w 21600"/>
              <a:gd name="connsiteY0" fmla="*/ 0 h 20618"/>
              <a:gd name="connsiteX1" fmla="*/ 21600 w 21600"/>
              <a:gd name="connsiteY1" fmla="*/ 0 h 20618"/>
              <a:gd name="connsiteX2" fmla="*/ 21524 w 21600"/>
              <a:gd name="connsiteY2" fmla="*/ 18736 h 20618"/>
              <a:gd name="connsiteX3" fmla="*/ 15726 w 21600"/>
              <a:gd name="connsiteY3" fmla="*/ 14147 h 20618"/>
              <a:gd name="connsiteX4" fmla="*/ 8393 w 21600"/>
              <a:gd name="connsiteY4" fmla="*/ 20411 h 20618"/>
              <a:gd name="connsiteX5" fmla="*/ 101 w 21600"/>
              <a:gd name="connsiteY5" fmla="*/ 18151 h 20618"/>
              <a:gd name="connsiteX6" fmla="*/ 0 w 21600"/>
              <a:gd name="connsiteY6" fmla="*/ 0 h 20618"/>
              <a:gd name="connsiteX0" fmla="*/ 76 w 21676"/>
              <a:gd name="connsiteY0" fmla="*/ 0 h 20662"/>
              <a:gd name="connsiteX1" fmla="*/ 21676 w 21676"/>
              <a:gd name="connsiteY1" fmla="*/ 0 h 20662"/>
              <a:gd name="connsiteX2" fmla="*/ 21600 w 21676"/>
              <a:gd name="connsiteY2" fmla="*/ 18736 h 20662"/>
              <a:gd name="connsiteX3" fmla="*/ 15802 w 21676"/>
              <a:gd name="connsiteY3" fmla="*/ 14147 h 20662"/>
              <a:gd name="connsiteX4" fmla="*/ 8469 w 21676"/>
              <a:gd name="connsiteY4" fmla="*/ 20411 h 20662"/>
              <a:gd name="connsiteX5" fmla="*/ 1 w 21676"/>
              <a:gd name="connsiteY5" fmla="*/ 18757 h 20662"/>
              <a:gd name="connsiteX6" fmla="*/ 76 w 21676"/>
              <a:gd name="connsiteY6" fmla="*/ 0 h 20662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4147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7163 w 21676"/>
              <a:gd name="connsiteY3" fmla="*/ 16168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20757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1893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1893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225"/>
              <a:gd name="connsiteX1" fmla="*/ 21676 w 21676"/>
              <a:gd name="connsiteY1" fmla="*/ 0 h 23225"/>
              <a:gd name="connsiteX2" fmla="*/ 21625 w 21676"/>
              <a:gd name="connsiteY2" fmla="*/ 18938 h 23225"/>
              <a:gd name="connsiteX3" fmla="*/ 17591 w 21676"/>
              <a:gd name="connsiteY3" fmla="*/ 19806 h 23225"/>
              <a:gd name="connsiteX4" fmla="*/ 8469 w 21676"/>
              <a:gd name="connsiteY4" fmla="*/ 23038 h 23225"/>
              <a:gd name="connsiteX5" fmla="*/ 1 w 21676"/>
              <a:gd name="connsiteY5" fmla="*/ 20416 h 23225"/>
              <a:gd name="connsiteX6" fmla="*/ 76 w 21676"/>
              <a:gd name="connsiteY6" fmla="*/ 0 h 23225"/>
              <a:gd name="connsiteX0" fmla="*/ 76 w 21676"/>
              <a:gd name="connsiteY0" fmla="*/ 0 h 23225"/>
              <a:gd name="connsiteX1" fmla="*/ 21676 w 21676"/>
              <a:gd name="connsiteY1" fmla="*/ 0 h 23225"/>
              <a:gd name="connsiteX2" fmla="*/ 21625 w 21676"/>
              <a:gd name="connsiteY2" fmla="*/ 18938 h 23225"/>
              <a:gd name="connsiteX3" fmla="*/ 17591 w 21676"/>
              <a:gd name="connsiteY3" fmla="*/ 19806 h 23225"/>
              <a:gd name="connsiteX4" fmla="*/ 8290 w 21676"/>
              <a:gd name="connsiteY4" fmla="*/ 23038 h 23225"/>
              <a:gd name="connsiteX5" fmla="*/ 1 w 21676"/>
              <a:gd name="connsiteY5" fmla="*/ 20416 h 23225"/>
              <a:gd name="connsiteX6" fmla="*/ 76 w 21676"/>
              <a:gd name="connsiteY6" fmla="*/ 0 h 23225"/>
              <a:gd name="connsiteX0" fmla="*/ 76 w 21676"/>
              <a:gd name="connsiteY0" fmla="*/ 0 h 23054"/>
              <a:gd name="connsiteX1" fmla="*/ 21676 w 21676"/>
              <a:gd name="connsiteY1" fmla="*/ 0 h 23054"/>
              <a:gd name="connsiteX2" fmla="*/ 21625 w 21676"/>
              <a:gd name="connsiteY2" fmla="*/ 18938 h 23054"/>
              <a:gd name="connsiteX3" fmla="*/ 17591 w 21676"/>
              <a:gd name="connsiteY3" fmla="*/ 19806 h 23054"/>
              <a:gd name="connsiteX4" fmla="*/ 8290 w 21676"/>
              <a:gd name="connsiteY4" fmla="*/ 23038 h 23054"/>
              <a:gd name="connsiteX5" fmla="*/ 1 w 21676"/>
              <a:gd name="connsiteY5" fmla="*/ 20416 h 23054"/>
              <a:gd name="connsiteX6" fmla="*/ 76 w 21676"/>
              <a:gd name="connsiteY6" fmla="*/ 0 h 23054"/>
              <a:gd name="connsiteX0" fmla="*/ 76 w 21676"/>
              <a:gd name="connsiteY0" fmla="*/ 0 h 23038"/>
              <a:gd name="connsiteX1" fmla="*/ 21676 w 21676"/>
              <a:gd name="connsiteY1" fmla="*/ 0 h 23038"/>
              <a:gd name="connsiteX2" fmla="*/ 21625 w 21676"/>
              <a:gd name="connsiteY2" fmla="*/ 18938 h 23038"/>
              <a:gd name="connsiteX3" fmla="*/ 17591 w 21676"/>
              <a:gd name="connsiteY3" fmla="*/ 19806 h 23038"/>
              <a:gd name="connsiteX4" fmla="*/ 8290 w 21676"/>
              <a:gd name="connsiteY4" fmla="*/ 23038 h 23038"/>
              <a:gd name="connsiteX5" fmla="*/ 1 w 21676"/>
              <a:gd name="connsiteY5" fmla="*/ 20416 h 23038"/>
              <a:gd name="connsiteX6" fmla="*/ 76 w 21676"/>
              <a:gd name="connsiteY6" fmla="*/ 0 h 23038"/>
              <a:gd name="connsiteX0" fmla="*/ 76 w 21676"/>
              <a:gd name="connsiteY0" fmla="*/ 0 h 23038"/>
              <a:gd name="connsiteX1" fmla="*/ 21676 w 21676"/>
              <a:gd name="connsiteY1" fmla="*/ 0 h 23038"/>
              <a:gd name="connsiteX2" fmla="*/ 21625 w 21676"/>
              <a:gd name="connsiteY2" fmla="*/ 18938 h 23038"/>
              <a:gd name="connsiteX3" fmla="*/ 18037 w 21676"/>
              <a:gd name="connsiteY3" fmla="*/ 19806 h 23038"/>
              <a:gd name="connsiteX4" fmla="*/ 8290 w 21676"/>
              <a:gd name="connsiteY4" fmla="*/ 23038 h 23038"/>
              <a:gd name="connsiteX5" fmla="*/ 1 w 21676"/>
              <a:gd name="connsiteY5" fmla="*/ 20416 h 23038"/>
              <a:gd name="connsiteX6" fmla="*/ 76 w 21676"/>
              <a:gd name="connsiteY6" fmla="*/ 0 h 23038"/>
              <a:gd name="connsiteX0" fmla="*/ 76 w 21676"/>
              <a:gd name="connsiteY0" fmla="*/ 0 h 23038"/>
              <a:gd name="connsiteX1" fmla="*/ 21676 w 21676"/>
              <a:gd name="connsiteY1" fmla="*/ 0 h 23038"/>
              <a:gd name="connsiteX2" fmla="*/ 21625 w 21676"/>
              <a:gd name="connsiteY2" fmla="*/ 19390 h 23038"/>
              <a:gd name="connsiteX3" fmla="*/ 18037 w 21676"/>
              <a:gd name="connsiteY3" fmla="*/ 19806 h 23038"/>
              <a:gd name="connsiteX4" fmla="*/ 8290 w 21676"/>
              <a:gd name="connsiteY4" fmla="*/ 23038 h 23038"/>
              <a:gd name="connsiteX5" fmla="*/ 1 w 21676"/>
              <a:gd name="connsiteY5" fmla="*/ 20416 h 23038"/>
              <a:gd name="connsiteX6" fmla="*/ 76 w 21676"/>
              <a:gd name="connsiteY6" fmla="*/ 0 h 23038"/>
              <a:gd name="connsiteX0" fmla="*/ 76 w 21676"/>
              <a:gd name="connsiteY0" fmla="*/ 0 h 23038"/>
              <a:gd name="connsiteX1" fmla="*/ 21676 w 21676"/>
              <a:gd name="connsiteY1" fmla="*/ 0 h 23038"/>
              <a:gd name="connsiteX2" fmla="*/ 21625 w 21676"/>
              <a:gd name="connsiteY2" fmla="*/ 19390 h 23038"/>
              <a:gd name="connsiteX3" fmla="*/ 18037 w 21676"/>
              <a:gd name="connsiteY3" fmla="*/ 19806 h 23038"/>
              <a:gd name="connsiteX4" fmla="*/ 8290 w 21676"/>
              <a:gd name="connsiteY4" fmla="*/ 23038 h 23038"/>
              <a:gd name="connsiteX5" fmla="*/ 1 w 21676"/>
              <a:gd name="connsiteY5" fmla="*/ 20416 h 23038"/>
              <a:gd name="connsiteX6" fmla="*/ 76 w 21676"/>
              <a:gd name="connsiteY6" fmla="*/ 0 h 23038"/>
              <a:gd name="connsiteX0" fmla="*/ 76 w 21676"/>
              <a:gd name="connsiteY0" fmla="*/ 0 h 23075"/>
              <a:gd name="connsiteX1" fmla="*/ 21676 w 21676"/>
              <a:gd name="connsiteY1" fmla="*/ 0 h 23075"/>
              <a:gd name="connsiteX2" fmla="*/ 21625 w 21676"/>
              <a:gd name="connsiteY2" fmla="*/ 19390 h 23075"/>
              <a:gd name="connsiteX3" fmla="*/ 18037 w 21676"/>
              <a:gd name="connsiteY3" fmla="*/ 19806 h 23075"/>
              <a:gd name="connsiteX4" fmla="*/ 8290 w 21676"/>
              <a:gd name="connsiteY4" fmla="*/ 23038 h 23075"/>
              <a:gd name="connsiteX5" fmla="*/ 1 w 21676"/>
              <a:gd name="connsiteY5" fmla="*/ 20416 h 23075"/>
              <a:gd name="connsiteX6" fmla="*/ 76 w 21676"/>
              <a:gd name="connsiteY6" fmla="*/ 0 h 23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676" h="23075">
                <a:moveTo>
                  <a:pt x="76" y="0"/>
                </a:moveTo>
                <a:lnTo>
                  <a:pt x="21676" y="0"/>
                </a:lnTo>
                <a:cubicBezTo>
                  <a:pt x="21642" y="5302"/>
                  <a:pt x="21659" y="14088"/>
                  <a:pt x="21625" y="19390"/>
                </a:cubicBezTo>
                <a:cubicBezTo>
                  <a:pt x="19315" y="19388"/>
                  <a:pt x="20217" y="19028"/>
                  <a:pt x="18037" y="19806"/>
                </a:cubicBezTo>
                <a:cubicBezTo>
                  <a:pt x="15320" y="20859"/>
                  <a:pt x="10963" y="22677"/>
                  <a:pt x="8290" y="23038"/>
                </a:cubicBezTo>
                <a:cubicBezTo>
                  <a:pt x="5677" y="23406"/>
                  <a:pt x="1035" y="20921"/>
                  <a:pt x="1" y="20416"/>
                </a:cubicBezTo>
                <a:cubicBezTo>
                  <a:pt x="-16" y="15915"/>
                  <a:pt x="93" y="4501"/>
                  <a:pt x="76" y="0"/>
                </a:cubicBez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30" tIns="45666" rIns="91330" bIns="45666" rtlCol="0" anchor="ctr"/>
          <a:lstStyle/>
          <a:p>
            <a:pPr algn="ctr"/>
            <a:endParaRPr lang="en-US"/>
          </a:p>
        </p:txBody>
      </p:sp>
      <p:sp>
        <p:nvSpPr>
          <p:cNvPr id="18" name="Flowchart: Document 17">
            <a:extLst>
              <a:ext uri="{FF2B5EF4-FFF2-40B4-BE49-F238E27FC236}">
                <a16:creationId xmlns:a16="http://schemas.microsoft.com/office/drawing/2014/main" id="{D1538D5A-2E35-CF66-2BE6-016F81404BB0}"/>
              </a:ext>
            </a:extLst>
          </p:cNvPr>
          <p:cNvSpPr/>
          <p:nvPr/>
        </p:nvSpPr>
        <p:spPr>
          <a:xfrm>
            <a:off x="-43199" y="10758"/>
            <a:ext cx="9252641" cy="1777224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0 w 21600"/>
              <a:gd name="connsiteY0" fmla="*/ 0 h 17322"/>
              <a:gd name="connsiteX1" fmla="*/ 21600 w 21600"/>
              <a:gd name="connsiteY1" fmla="*/ 0 h 17322"/>
              <a:gd name="connsiteX2" fmla="*/ 21600 w 21600"/>
              <a:gd name="connsiteY2" fmla="*/ 17322 h 17322"/>
              <a:gd name="connsiteX3" fmla="*/ 50 w 21600"/>
              <a:gd name="connsiteY3" fmla="*/ 13503 h 17322"/>
              <a:gd name="connsiteX4" fmla="*/ 0 w 21600"/>
              <a:gd name="connsiteY4" fmla="*/ 0 h 17322"/>
              <a:gd name="connsiteX0" fmla="*/ 0 w 21600"/>
              <a:gd name="connsiteY0" fmla="*/ 0 h 18888"/>
              <a:gd name="connsiteX1" fmla="*/ 21600 w 21600"/>
              <a:gd name="connsiteY1" fmla="*/ 0 h 18888"/>
              <a:gd name="connsiteX2" fmla="*/ 21600 w 21600"/>
              <a:gd name="connsiteY2" fmla="*/ 17322 h 18888"/>
              <a:gd name="connsiteX3" fmla="*/ 50 w 21600"/>
              <a:gd name="connsiteY3" fmla="*/ 13503 h 18888"/>
              <a:gd name="connsiteX4" fmla="*/ 0 w 21600"/>
              <a:gd name="connsiteY4" fmla="*/ 0 h 18888"/>
              <a:gd name="connsiteX0" fmla="*/ 0 w 21600"/>
              <a:gd name="connsiteY0" fmla="*/ 0 h 18322"/>
              <a:gd name="connsiteX1" fmla="*/ 21600 w 21600"/>
              <a:gd name="connsiteY1" fmla="*/ 0 h 18322"/>
              <a:gd name="connsiteX2" fmla="*/ 21600 w 21600"/>
              <a:gd name="connsiteY2" fmla="*/ 17322 h 18322"/>
              <a:gd name="connsiteX3" fmla="*/ 15726 w 21600"/>
              <a:gd name="connsiteY3" fmla="*/ 14955 h 18322"/>
              <a:gd name="connsiteX4" fmla="*/ 50 w 21600"/>
              <a:gd name="connsiteY4" fmla="*/ 13503 h 18322"/>
              <a:gd name="connsiteX5" fmla="*/ 0 w 21600"/>
              <a:gd name="connsiteY5" fmla="*/ 0 h 18322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600 w 21600"/>
              <a:gd name="connsiteY2" fmla="*/ 17322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600 w 21600"/>
              <a:gd name="connsiteY2" fmla="*/ 17322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499 w 21600"/>
              <a:gd name="connsiteY2" fmla="*/ 15907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736"/>
              <a:gd name="connsiteX1" fmla="*/ 21600 w 21600"/>
              <a:gd name="connsiteY1" fmla="*/ 0 h 18736"/>
              <a:gd name="connsiteX2" fmla="*/ 21524 w 21600"/>
              <a:gd name="connsiteY2" fmla="*/ 18736 h 18736"/>
              <a:gd name="connsiteX3" fmla="*/ 15726 w 21600"/>
              <a:gd name="connsiteY3" fmla="*/ 14955 h 18736"/>
              <a:gd name="connsiteX4" fmla="*/ 5570 w 21600"/>
              <a:gd name="connsiteY4" fmla="*/ 18390 h 18736"/>
              <a:gd name="connsiteX5" fmla="*/ 50 w 21600"/>
              <a:gd name="connsiteY5" fmla="*/ 13503 h 18736"/>
              <a:gd name="connsiteX6" fmla="*/ 0 w 21600"/>
              <a:gd name="connsiteY6" fmla="*/ 0 h 18736"/>
              <a:gd name="connsiteX0" fmla="*/ 0 w 21600"/>
              <a:gd name="connsiteY0" fmla="*/ 0 h 18736"/>
              <a:gd name="connsiteX1" fmla="*/ 21600 w 21600"/>
              <a:gd name="connsiteY1" fmla="*/ 0 h 18736"/>
              <a:gd name="connsiteX2" fmla="*/ 21524 w 21600"/>
              <a:gd name="connsiteY2" fmla="*/ 18736 h 18736"/>
              <a:gd name="connsiteX3" fmla="*/ 15726 w 21600"/>
              <a:gd name="connsiteY3" fmla="*/ 14147 h 18736"/>
              <a:gd name="connsiteX4" fmla="*/ 5570 w 21600"/>
              <a:gd name="connsiteY4" fmla="*/ 18390 h 18736"/>
              <a:gd name="connsiteX5" fmla="*/ 50 w 21600"/>
              <a:gd name="connsiteY5" fmla="*/ 13503 h 18736"/>
              <a:gd name="connsiteX6" fmla="*/ 0 w 21600"/>
              <a:gd name="connsiteY6" fmla="*/ 0 h 18736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50 w 21600"/>
              <a:gd name="connsiteY5" fmla="*/ 13503 h 19811"/>
              <a:gd name="connsiteX6" fmla="*/ 0 w 21600"/>
              <a:gd name="connsiteY6" fmla="*/ 0 h 19811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25 w 21600"/>
              <a:gd name="connsiteY5" fmla="*/ 17343 h 19811"/>
              <a:gd name="connsiteX6" fmla="*/ 0 w 21600"/>
              <a:gd name="connsiteY6" fmla="*/ 0 h 19811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25 w 21600"/>
              <a:gd name="connsiteY5" fmla="*/ 17343 h 19811"/>
              <a:gd name="connsiteX6" fmla="*/ 0 w 21600"/>
              <a:gd name="connsiteY6" fmla="*/ 0 h 19811"/>
              <a:gd name="connsiteX0" fmla="*/ 0 w 21600"/>
              <a:gd name="connsiteY0" fmla="*/ 0 h 20417"/>
              <a:gd name="connsiteX1" fmla="*/ 21600 w 21600"/>
              <a:gd name="connsiteY1" fmla="*/ 0 h 20417"/>
              <a:gd name="connsiteX2" fmla="*/ 21524 w 21600"/>
              <a:gd name="connsiteY2" fmla="*/ 18736 h 20417"/>
              <a:gd name="connsiteX3" fmla="*/ 15726 w 21600"/>
              <a:gd name="connsiteY3" fmla="*/ 14147 h 20417"/>
              <a:gd name="connsiteX4" fmla="*/ 8393 w 21600"/>
              <a:gd name="connsiteY4" fmla="*/ 20411 h 20417"/>
              <a:gd name="connsiteX5" fmla="*/ 25 w 21600"/>
              <a:gd name="connsiteY5" fmla="*/ 17343 h 20417"/>
              <a:gd name="connsiteX6" fmla="*/ 0 w 21600"/>
              <a:gd name="connsiteY6" fmla="*/ 0 h 20417"/>
              <a:gd name="connsiteX0" fmla="*/ 0 w 21600"/>
              <a:gd name="connsiteY0" fmla="*/ 0 h 20605"/>
              <a:gd name="connsiteX1" fmla="*/ 21600 w 21600"/>
              <a:gd name="connsiteY1" fmla="*/ 0 h 20605"/>
              <a:gd name="connsiteX2" fmla="*/ 21524 w 21600"/>
              <a:gd name="connsiteY2" fmla="*/ 18736 h 20605"/>
              <a:gd name="connsiteX3" fmla="*/ 15726 w 21600"/>
              <a:gd name="connsiteY3" fmla="*/ 14147 h 20605"/>
              <a:gd name="connsiteX4" fmla="*/ 8393 w 21600"/>
              <a:gd name="connsiteY4" fmla="*/ 20411 h 20605"/>
              <a:gd name="connsiteX5" fmla="*/ 25 w 21600"/>
              <a:gd name="connsiteY5" fmla="*/ 17343 h 20605"/>
              <a:gd name="connsiteX6" fmla="*/ 0 w 21600"/>
              <a:gd name="connsiteY6" fmla="*/ 0 h 20605"/>
              <a:gd name="connsiteX0" fmla="*/ 0 w 21600"/>
              <a:gd name="connsiteY0" fmla="*/ 0 h 20658"/>
              <a:gd name="connsiteX1" fmla="*/ 21600 w 21600"/>
              <a:gd name="connsiteY1" fmla="*/ 0 h 20658"/>
              <a:gd name="connsiteX2" fmla="*/ 21524 w 21600"/>
              <a:gd name="connsiteY2" fmla="*/ 18736 h 20658"/>
              <a:gd name="connsiteX3" fmla="*/ 15726 w 21600"/>
              <a:gd name="connsiteY3" fmla="*/ 14147 h 20658"/>
              <a:gd name="connsiteX4" fmla="*/ 8393 w 21600"/>
              <a:gd name="connsiteY4" fmla="*/ 20411 h 20658"/>
              <a:gd name="connsiteX5" fmla="*/ 101 w 21600"/>
              <a:gd name="connsiteY5" fmla="*/ 18151 h 20658"/>
              <a:gd name="connsiteX6" fmla="*/ 0 w 21600"/>
              <a:gd name="connsiteY6" fmla="*/ 0 h 20658"/>
              <a:gd name="connsiteX0" fmla="*/ 0 w 21600"/>
              <a:gd name="connsiteY0" fmla="*/ 0 h 20618"/>
              <a:gd name="connsiteX1" fmla="*/ 21600 w 21600"/>
              <a:gd name="connsiteY1" fmla="*/ 0 h 20618"/>
              <a:gd name="connsiteX2" fmla="*/ 21524 w 21600"/>
              <a:gd name="connsiteY2" fmla="*/ 18736 h 20618"/>
              <a:gd name="connsiteX3" fmla="*/ 15726 w 21600"/>
              <a:gd name="connsiteY3" fmla="*/ 14147 h 20618"/>
              <a:gd name="connsiteX4" fmla="*/ 8393 w 21600"/>
              <a:gd name="connsiteY4" fmla="*/ 20411 h 20618"/>
              <a:gd name="connsiteX5" fmla="*/ 101 w 21600"/>
              <a:gd name="connsiteY5" fmla="*/ 18151 h 20618"/>
              <a:gd name="connsiteX6" fmla="*/ 0 w 21600"/>
              <a:gd name="connsiteY6" fmla="*/ 0 h 20618"/>
              <a:gd name="connsiteX0" fmla="*/ 76 w 21676"/>
              <a:gd name="connsiteY0" fmla="*/ 0 h 20662"/>
              <a:gd name="connsiteX1" fmla="*/ 21676 w 21676"/>
              <a:gd name="connsiteY1" fmla="*/ 0 h 20662"/>
              <a:gd name="connsiteX2" fmla="*/ 21600 w 21676"/>
              <a:gd name="connsiteY2" fmla="*/ 18736 h 20662"/>
              <a:gd name="connsiteX3" fmla="*/ 15802 w 21676"/>
              <a:gd name="connsiteY3" fmla="*/ 14147 h 20662"/>
              <a:gd name="connsiteX4" fmla="*/ 8469 w 21676"/>
              <a:gd name="connsiteY4" fmla="*/ 20411 h 20662"/>
              <a:gd name="connsiteX5" fmla="*/ 1 w 21676"/>
              <a:gd name="connsiteY5" fmla="*/ 18757 h 20662"/>
              <a:gd name="connsiteX6" fmla="*/ 76 w 21676"/>
              <a:gd name="connsiteY6" fmla="*/ 0 h 20662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4147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7163 w 21676"/>
              <a:gd name="connsiteY3" fmla="*/ 16168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20757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1893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1893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676" h="23168">
                <a:moveTo>
                  <a:pt x="76" y="0"/>
                </a:moveTo>
                <a:lnTo>
                  <a:pt x="21676" y="0"/>
                </a:lnTo>
                <a:cubicBezTo>
                  <a:pt x="21642" y="5302"/>
                  <a:pt x="21659" y="13636"/>
                  <a:pt x="21625" y="18938"/>
                </a:cubicBezTo>
                <a:cubicBezTo>
                  <a:pt x="19315" y="18936"/>
                  <a:pt x="19771" y="19028"/>
                  <a:pt x="17591" y="19806"/>
                </a:cubicBezTo>
                <a:cubicBezTo>
                  <a:pt x="14874" y="20859"/>
                  <a:pt x="11082" y="23280"/>
                  <a:pt x="8469" y="23038"/>
                </a:cubicBezTo>
                <a:cubicBezTo>
                  <a:pt x="5856" y="24009"/>
                  <a:pt x="1035" y="19262"/>
                  <a:pt x="1" y="18757"/>
                </a:cubicBezTo>
                <a:cubicBezTo>
                  <a:pt x="-16" y="14256"/>
                  <a:pt x="93" y="4501"/>
                  <a:pt x="76" y="0"/>
                </a:cubicBezTo>
                <a:close/>
              </a:path>
            </a:pathLst>
          </a:cu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30" tIns="45666" rIns="91330" bIns="45666" rtlCol="0" anchor="ctr"/>
          <a:lstStyle/>
          <a:p>
            <a:pPr algn="ctr"/>
            <a:endParaRPr lang="en-US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B3BA49A-AFF8-D3D7-2D70-D4C82F50C4BD}"/>
              </a:ext>
            </a:extLst>
          </p:cNvPr>
          <p:cNvGrpSpPr/>
          <p:nvPr/>
        </p:nvGrpSpPr>
        <p:grpSpPr>
          <a:xfrm>
            <a:off x="-659633" y="-848744"/>
            <a:ext cx="2469633" cy="2296731"/>
            <a:chOff x="-2957976" y="-1125796"/>
            <a:chExt cx="2469633" cy="2296731"/>
          </a:xfrm>
        </p:grpSpPr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C5867524-8012-2277-9771-BEAD5FA87AF7}"/>
                </a:ext>
              </a:extLst>
            </p:cNvPr>
            <p:cNvSpPr/>
            <p:nvPr/>
          </p:nvSpPr>
          <p:spPr>
            <a:xfrm rot="9814622">
              <a:off x="-2957976" y="-1125796"/>
              <a:ext cx="2469633" cy="2296731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34EE7590-5227-CD32-70B9-D2486E583C68}"/>
                </a:ext>
              </a:extLst>
            </p:cNvPr>
            <p:cNvSpPr/>
            <p:nvPr/>
          </p:nvSpPr>
          <p:spPr>
            <a:xfrm rot="968493">
              <a:off x="-2721155" y="-827037"/>
              <a:ext cx="2069022" cy="1931010"/>
            </a:xfrm>
            <a:prstGeom prst="ellipse">
              <a:avLst/>
            </a:prstGeom>
            <a:solidFill>
              <a:srgbClr val="FFFF3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1FA93639-A767-5DCF-4F9B-F3D392AB394F}"/>
                </a:ext>
              </a:extLst>
            </p:cNvPr>
            <p:cNvSpPr/>
            <p:nvPr/>
          </p:nvSpPr>
          <p:spPr>
            <a:xfrm rot="2150288">
              <a:off x="-2598949" y="-528917"/>
              <a:ext cx="1825297" cy="158373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026" name="Picture 2">
            <a:extLst>
              <a:ext uri="{FF2B5EF4-FFF2-40B4-BE49-F238E27FC236}">
                <a16:creationId xmlns:a16="http://schemas.microsoft.com/office/drawing/2014/main" id="{69A69C42-A5AC-B9CE-3A06-65F20F0B98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1902" y="-187919"/>
            <a:ext cx="1524000" cy="177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FD28639E-4570-0BC8-FA9D-C705A811E9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1342" y="2119844"/>
            <a:ext cx="987425" cy="1195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3" name="Group 1">
            <a:extLst>
              <a:ext uri="{FF2B5EF4-FFF2-40B4-BE49-F238E27FC236}">
                <a16:creationId xmlns:a16="http://schemas.microsoft.com/office/drawing/2014/main" id="{9E1C7C34-7E8A-408D-1DF3-D00B96F010C8}"/>
              </a:ext>
            </a:extLst>
          </p:cNvPr>
          <p:cNvGrpSpPr>
            <a:grpSpLocks/>
          </p:cNvGrpSpPr>
          <p:nvPr/>
        </p:nvGrpSpPr>
        <p:grpSpPr bwMode="auto">
          <a:xfrm>
            <a:off x="1257300" y="2178050"/>
            <a:ext cx="7581900" cy="1612900"/>
            <a:chOff x="9566064" y="964372"/>
            <a:chExt cx="5446164" cy="698253"/>
          </a:xfrm>
        </p:grpSpPr>
        <p:sp>
          <p:nvSpPr>
            <p:cNvPr id="24" name="Rectangle 10">
              <a:extLst>
                <a:ext uri="{FF2B5EF4-FFF2-40B4-BE49-F238E27FC236}">
                  <a16:creationId xmlns:a16="http://schemas.microsoft.com/office/drawing/2014/main" id="{B2D7D557-8D62-462B-1F36-BD1763D39767}"/>
                </a:ext>
              </a:extLst>
            </p:cNvPr>
            <p:cNvSpPr/>
            <p:nvPr/>
          </p:nvSpPr>
          <p:spPr>
            <a:xfrm rot="416356">
              <a:off x="13065704" y="966434"/>
              <a:ext cx="1946524" cy="696191"/>
            </a:xfrm>
            <a:custGeom>
              <a:avLst/>
              <a:gdLst>
                <a:gd name="connsiteX0" fmla="*/ 0 w 5334000"/>
                <a:gd name="connsiteY0" fmla="*/ 0 h 724766"/>
                <a:gd name="connsiteX1" fmla="*/ 5334000 w 5334000"/>
                <a:gd name="connsiteY1" fmla="*/ 0 h 724766"/>
                <a:gd name="connsiteX2" fmla="*/ 5334000 w 5334000"/>
                <a:gd name="connsiteY2" fmla="*/ 724766 h 724766"/>
                <a:gd name="connsiteX3" fmla="*/ 0 w 5334000"/>
                <a:gd name="connsiteY3" fmla="*/ 724766 h 724766"/>
                <a:gd name="connsiteX4" fmla="*/ 0 w 5334000"/>
                <a:gd name="connsiteY4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69873 w 5334002"/>
                <a:gd name="connsiteY2" fmla="*/ 506124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49092 w 5334002"/>
                <a:gd name="connsiteY2" fmla="*/ 454170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333999"/>
                <a:gd name="connsiteY0" fmla="*/ 0 h 724766"/>
                <a:gd name="connsiteX1" fmla="*/ 5334000 w 5333999"/>
                <a:gd name="connsiteY1" fmla="*/ 0 h 724766"/>
                <a:gd name="connsiteX2" fmla="*/ 3970191 w 5333999"/>
                <a:gd name="connsiteY2" fmla="*/ 513468 h 724766"/>
                <a:gd name="connsiteX3" fmla="*/ 5334000 w 5333999"/>
                <a:gd name="connsiteY3" fmla="*/ 724766 h 724766"/>
                <a:gd name="connsiteX4" fmla="*/ 0 w 5333999"/>
                <a:gd name="connsiteY4" fmla="*/ 724766 h 724766"/>
                <a:gd name="connsiteX5" fmla="*/ 0 w 5333999"/>
                <a:gd name="connsiteY5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572681 w 5334002"/>
                <a:gd name="connsiteY2" fmla="*/ 409907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649495"/>
                <a:gd name="connsiteY0" fmla="*/ 0 h 724766"/>
                <a:gd name="connsiteX1" fmla="*/ 5649496 w 5649495"/>
                <a:gd name="connsiteY1" fmla="*/ 27302 h 724766"/>
                <a:gd name="connsiteX2" fmla="*/ 4572681 w 5649495"/>
                <a:gd name="connsiteY2" fmla="*/ 409907 h 724766"/>
                <a:gd name="connsiteX3" fmla="*/ 5334000 w 5649495"/>
                <a:gd name="connsiteY3" fmla="*/ 724766 h 724766"/>
                <a:gd name="connsiteX4" fmla="*/ 0 w 5649495"/>
                <a:gd name="connsiteY4" fmla="*/ 724766 h 724766"/>
                <a:gd name="connsiteX5" fmla="*/ 0 w 5649495"/>
                <a:gd name="connsiteY5" fmla="*/ 0 h 724766"/>
                <a:gd name="connsiteX0" fmla="*/ -1 w 5673840"/>
                <a:gd name="connsiteY0" fmla="*/ 152873 h 697464"/>
                <a:gd name="connsiteX1" fmla="*/ 5673841 w 5673840"/>
                <a:gd name="connsiteY1" fmla="*/ 0 h 697464"/>
                <a:gd name="connsiteX2" fmla="*/ 4597026 w 5673840"/>
                <a:gd name="connsiteY2" fmla="*/ 382605 h 697464"/>
                <a:gd name="connsiteX3" fmla="*/ 5358345 w 5673840"/>
                <a:gd name="connsiteY3" fmla="*/ 697464 h 697464"/>
                <a:gd name="connsiteX4" fmla="*/ 24345 w 5673840"/>
                <a:gd name="connsiteY4" fmla="*/ 697464 h 697464"/>
                <a:gd name="connsiteX5" fmla="*/ -1 w 5673840"/>
                <a:gd name="connsiteY5" fmla="*/ 152873 h 697464"/>
                <a:gd name="connsiteX0" fmla="*/ -1 w 5673840"/>
                <a:gd name="connsiteY0" fmla="*/ 152873 h 697464"/>
                <a:gd name="connsiteX1" fmla="*/ 5673841 w 5673840"/>
                <a:gd name="connsiteY1" fmla="*/ 0 h 697464"/>
                <a:gd name="connsiteX2" fmla="*/ 4597026 w 5673840"/>
                <a:gd name="connsiteY2" fmla="*/ 382605 h 697464"/>
                <a:gd name="connsiteX3" fmla="*/ 5358345 w 5673840"/>
                <a:gd name="connsiteY3" fmla="*/ 697464 h 697464"/>
                <a:gd name="connsiteX4" fmla="*/ 6831 w 5673840"/>
                <a:gd name="connsiteY4" fmla="*/ 568730 h 697464"/>
                <a:gd name="connsiteX5" fmla="*/ -1 w 5673840"/>
                <a:gd name="connsiteY5" fmla="*/ 152873 h 697464"/>
                <a:gd name="connsiteX0" fmla="*/ -1 w 5673840"/>
                <a:gd name="connsiteY0" fmla="*/ 152873 h 661803"/>
                <a:gd name="connsiteX1" fmla="*/ 5673841 w 5673840"/>
                <a:gd name="connsiteY1" fmla="*/ 0 h 661803"/>
                <a:gd name="connsiteX2" fmla="*/ 4597026 w 5673840"/>
                <a:gd name="connsiteY2" fmla="*/ 382605 h 661803"/>
                <a:gd name="connsiteX3" fmla="*/ 5253439 w 5673840"/>
                <a:gd name="connsiteY3" fmla="*/ 661803 h 661803"/>
                <a:gd name="connsiteX4" fmla="*/ 6831 w 5673840"/>
                <a:gd name="connsiteY4" fmla="*/ 568730 h 661803"/>
                <a:gd name="connsiteX5" fmla="*/ -1 w 5673840"/>
                <a:gd name="connsiteY5" fmla="*/ 152873 h 661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673840" h="661803">
                  <a:moveTo>
                    <a:pt x="-1" y="152873"/>
                  </a:moveTo>
                  <a:lnTo>
                    <a:pt x="5673841" y="0"/>
                  </a:lnTo>
                  <a:cubicBezTo>
                    <a:pt x="5674995" y="102899"/>
                    <a:pt x="4595872" y="279706"/>
                    <a:pt x="4597026" y="382605"/>
                  </a:cubicBezTo>
                  <a:lnTo>
                    <a:pt x="5253439" y="661803"/>
                  </a:lnTo>
                  <a:lnTo>
                    <a:pt x="6831" y="568730"/>
                  </a:lnTo>
                  <a:lnTo>
                    <a:pt x="-1" y="152873"/>
                  </a:lnTo>
                  <a:close/>
                </a:path>
              </a:pathLst>
            </a:cu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8" tIns="45714" rIns="91428" bIns="45714" anchor="ctr"/>
            <a:lstStyle/>
            <a:p>
              <a:pPr algn="ctr" defTabSz="91391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 Rounded MT Bold" pitchFamily="34" charset="0"/>
              </a:endParaRPr>
            </a:p>
          </p:txBody>
        </p:sp>
        <p:sp>
          <p:nvSpPr>
            <p:cNvPr id="28" name="Rectangle 10">
              <a:extLst>
                <a:ext uri="{FF2B5EF4-FFF2-40B4-BE49-F238E27FC236}">
                  <a16:creationId xmlns:a16="http://schemas.microsoft.com/office/drawing/2014/main" id="{98879A17-6352-F811-5101-94A12CC0DAA7}"/>
                </a:ext>
              </a:extLst>
            </p:cNvPr>
            <p:cNvSpPr/>
            <p:nvPr/>
          </p:nvSpPr>
          <p:spPr>
            <a:xfrm>
              <a:off x="9566064" y="964372"/>
              <a:ext cx="5333273" cy="647396"/>
            </a:xfrm>
            <a:custGeom>
              <a:avLst/>
              <a:gdLst>
                <a:gd name="connsiteX0" fmla="*/ 0 w 5334000"/>
                <a:gd name="connsiteY0" fmla="*/ 0 h 724766"/>
                <a:gd name="connsiteX1" fmla="*/ 5334000 w 5334000"/>
                <a:gd name="connsiteY1" fmla="*/ 0 h 724766"/>
                <a:gd name="connsiteX2" fmla="*/ 5334000 w 5334000"/>
                <a:gd name="connsiteY2" fmla="*/ 724766 h 724766"/>
                <a:gd name="connsiteX3" fmla="*/ 0 w 5334000"/>
                <a:gd name="connsiteY3" fmla="*/ 724766 h 724766"/>
                <a:gd name="connsiteX4" fmla="*/ 0 w 5334000"/>
                <a:gd name="connsiteY4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69873 w 5334002"/>
                <a:gd name="connsiteY2" fmla="*/ 506124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49092 w 5334002"/>
                <a:gd name="connsiteY2" fmla="*/ 454170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334002" h="724766">
                  <a:moveTo>
                    <a:pt x="0" y="0"/>
                  </a:moveTo>
                  <a:lnTo>
                    <a:pt x="5334000" y="0"/>
                  </a:lnTo>
                  <a:cubicBezTo>
                    <a:pt x="5335154" y="102899"/>
                    <a:pt x="4847938" y="351271"/>
                    <a:pt x="4849092" y="454170"/>
                  </a:cubicBezTo>
                  <a:lnTo>
                    <a:pt x="5334000" y="724766"/>
                  </a:lnTo>
                  <a:lnTo>
                    <a:pt x="0" y="7247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8" tIns="45714" rIns="91428" bIns="45714" anchor="ctr"/>
            <a:lstStyle/>
            <a:p>
              <a:pPr algn="ctr" defTabSz="91391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 Rounded MT Bold" pitchFamily="34" charset="0"/>
              </a:endParaRPr>
            </a:p>
          </p:txBody>
        </p:sp>
        <p:sp>
          <p:nvSpPr>
            <p:cNvPr id="29" name="Rectangle 10">
              <a:extLst>
                <a:ext uri="{FF2B5EF4-FFF2-40B4-BE49-F238E27FC236}">
                  <a16:creationId xmlns:a16="http://schemas.microsoft.com/office/drawing/2014/main" id="{CAB1124A-887D-57AF-E509-02244F61398C}"/>
                </a:ext>
              </a:extLst>
            </p:cNvPr>
            <p:cNvSpPr/>
            <p:nvPr/>
          </p:nvSpPr>
          <p:spPr>
            <a:xfrm>
              <a:off x="9617379" y="1022102"/>
              <a:ext cx="5049333" cy="543620"/>
            </a:xfrm>
            <a:custGeom>
              <a:avLst/>
              <a:gdLst>
                <a:gd name="connsiteX0" fmla="*/ 0 w 5334000"/>
                <a:gd name="connsiteY0" fmla="*/ 0 h 724766"/>
                <a:gd name="connsiteX1" fmla="*/ 5334000 w 5334000"/>
                <a:gd name="connsiteY1" fmla="*/ 0 h 724766"/>
                <a:gd name="connsiteX2" fmla="*/ 5334000 w 5334000"/>
                <a:gd name="connsiteY2" fmla="*/ 724766 h 724766"/>
                <a:gd name="connsiteX3" fmla="*/ 0 w 5334000"/>
                <a:gd name="connsiteY3" fmla="*/ 724766 h 724766"/>
                <a:gd name="connsiteX4" fmla="*/ 0 w 5334000"/>
                <a:gd name="connsiteY4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69873 w 5334002"/>
                <a:gd name="connsiteY2" fmla="*/ 506124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49092 w 5334002"/>
                <a:gd name="connsiteY2" fmla="*/ 454170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334002" h="724766">
                  <a:moveTo>
                    <a:pt x="0" y="0"/>
                  </a:moveTo>
                  <a:lnTo>
                    <a:pt x="5334000" y="0"/>
                  </a:lnTo>
                  <a:cubicBezTo>
                    <a:pt x="5335154" y="102899"/>
                    <a:pt x="4847938" y="351271"/>
                    <a:pt x="4849092" y="454170"/>
                  </a:cubicBezTo>
                  <a:lnTo>
                    <a:pt x="5334000" y="724766"/>
                  </a:lnTo>
                  <a:lnTo>
                    <a:pt x="0" y="7247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8" tIns="45714" rIns="91428" bIns="45714" anchor="ctr"/>
            <a:lstStyle/>
            <a:p>
              <a:pPr algn="ctr" defTabSz="91391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 Rounded MT Bold" pitchFamily="34" charset="0"/>
              </a:endParaRPr>
            </a:p>
          </p:txBody>
        </p:sp>
      </p:grpSp>
      <p:grpSp>
        <p:nvGrpSpPr>
          <p:cNvPr id="30" name="Group 9">
            <a:extLst>
              <a:ext uri="{FF2B5EF4-FFF2-40B4-BE49-F238E27FC236}">
                <a16:creationId xmlns:a16="http://schemas.microsoft.com/office/drawing/2014/main" id="{62D5931F-AD1D-76D6-FB49-8817125140EE}"/>
              </a:ext>
            </a:extLst>
          </p:cNvPr>
          <p:cNvGrpSpPr>
            <a:grpSpLocks/>
          </p:cNvGrpSpPr>
          <p:nvPr/>
        </p:nvGrpSpPr>
        <p:grpSpPr bwMode="auto">
          <a:xfrm>
            <a:off x="234950" y="2041525"/>
            <a:ext cx="1670050" cy="1722438"/>
            <a:chOff x="1212273" y="1084984"/>
            <a:chExt cx="992332" cy="992332"/>
          </a:xfrm>
          <a:solidFill>
            <a:srgbClr val="A521AF"/>
          </a:solidFill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145F84FC-EF9C-9BA9-9775-F33643924972}"/>
                </a:ext>
              </a:extLst>
            </p:cNvPr>
            <p:cNvSpPr/>
            <p:nvPr/>
          </p:nvSpPr>
          <p:spPr>
            <a:xfrm>
              <a:off x="1212273" y="1084984"/>
              <a:ext cx="992332" cy="992332"/>
            </a:xfrm>
            <a:prstGeom prst="ellipse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391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1D8638E2-40D7-7379-C4BC-28A3B8753B8B}"/>
                </a:ext>
              </a:extLst>
            </p:cNvPr>
            <p:cNvSpPr/>
            <p:nvPr/>
          </p:nvSpPr>
          <p:spPr>
            <a:xfrm>
              <a:off x="1253488" y="1096097"/>
              <a:ext cx="914657" cy="912946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bg1">
                  <a:lumMod val="65000"/>
                </a:schemeClr>
              </a:solidFill>
            </a:ln>
            <a:effectLst>
              <a:innerShdw blurRad="63500" dist="50800" dir="27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391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34" name="TextBox 32">
            <a:extLst>
              <a:ext uri="{FF2B5EF4-FFF2-40B4-BE49-F238E27FC236}">
                <a16:creationId xmlns:a16="http://schemas.microsoft.com/office/drawing/2014/main" id="{6FC8580A-1DE1-68CF-6C55-7869DC8659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575" y="2266950"/>
            <a:ext cx="10636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1" tIns="45696" rIns="91391" bIns="4569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sz="3600" b="1" dirty="0" err="1">
                <a:solidFill>
                  <a:schemeClr val="bg1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Bài</a:t>
            </a:r>
            <a:endParaRPr lang="en-US" sz="3600" b="1" dirty="0">
              <a:solidFill>
                <a:schemeClr val="bg1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  <a:p>
            <a:pPr algn="ctr" eaLnBrk="1" hangingPunct="1"/>
            <a:r>
              <a:rPr lang="vi-VN" sz="3600" b="1" dirty="0">
                <a:solidFill>
                  <a:schemeClr val="bg1"/>
                </a:solidFill>
                <a:latin typeface="Arial Rounded MT Bold" pitchFamily="34" charset="0"/>
                <a:ea typeface="Arial-Rounded" pitchFamily="34" charset="0"/>
                <a:cs typeface="Arial-Rounded" pitchFamily="34" charset="0"/>
              </a:rPr>
              <a:t>4</a:t>
            </a:r>
            <a:endParaRPr lang="en-US" sz="3600" b="1" dirty="0">
              <a:solidFill>
                <a:schemeClr val="bg1"/>
              </a:solidFill>
              <a:latin typeface="Arial Rounded MT Bold" pitchFamily="34" charset="0"/>
              <a:ea typeface="Arial-Rounded" pitchFamily="34" charset="0"/>
              <a:cs typeface="Arial-Rounded" pitchFamily="34" charset="0"/>
            </a:endParaRPr>
          </a:p>
        </p:txBody>
      </p:sp>
      <p:sp>
        <p:nvSpPr>
          <p:cNvPr id="35" name="TextBox 14">
            <a:extLst>
              <a:ext uri="{FF2B5EF4-FFF2-40B4-BE49-F238E27FC236}">
                <a16:creationId xmlns:a16="http://schemas.microsoft.com/office/drawing/2014/main" id="{80E618FA-69D0-A784-A9AE-77A4C12FA0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5100" y="2314575"/>
            <a:ext cx="6848475" cy="1200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8" tIns="45714" rIns="91428" bIns="4571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vi-VN" sz="3600" b="1" dirty="0">
                <a:solidFill>
                  <a:srgbClr val="0070C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NẾU KHÔNG MAY BỊ LẠC</a:t>
            </a:r>
          </a:p>
          <a:p>
            <a:pPr algn="ctr" eaLnBrk="1" hangingPunct="1"/>
            <a:r>
              <a:rPr lang="vi-VN" sz="3600" b="1" dirty="0">
                <a:solidFill>
                  <a:srgbClr val="0070C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(Tiết </a:t>
            </a:r>
            <a:r>
              <a:rPr lang="en-US" sz="3600" b="1" dirty="0">
                <a:solidFill>
                  <a:srgbClr val="0070C0"/>
                </a:solidFill>
                <a:latin typeface="Arial Rounded MT Bold" pitchFamily="34" charset="0"/>
                <a:ea typeface="Arial-Rounded" pitchFamily="34" charset="0"/>
                <a:cs typeface="Times New Roman" pitchFamily="18" charset="0"/>
              </a:rPr>
              <a:t>3</a:t>
            </a:r>
            <a:r>
              <a:rPr lang="vi-VN" sz="3600" b="1" dirty="0">
                <a:solidFill>
                  <a:srgbClr val="0070C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)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39C07FB-EF42-AFD7-17C0-73986FED7C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4445" y="3948759"/>
            <a:ext cx="3217863" cy="523875"/>
          </a:xfrm>
          <a:prstGeom prst="rect">
            <a:avLst/>
          </a:prstGeom>
          <a:noFill/>
          <a:ln w="28575">
            <a:solidFill>
              <a:srgbClr val="00B0F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1428" tIns="45714" rIns="91428" bIns="4571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sz="2800" b="1" dirty="0">
                <a:solidFill>
                  <a:srgbClr val="0070C0"/>
                </a:solidFill>
                <a:latin typeface="Arial Rounded MT Bold" pitchFamily="34" charset="0"/>
                <a:cs typeface="Arial-Rounded" pitchFamily="34" charset="0"/>
              </a:rPr>
              <a:t>S</a:t>
            </a:r>
            <a:r>
              <a:rPr lang="vi-VN" sz="2800" b="1" dirty="0">
                <a:solidFill>
                  <a:srgbClr val="0070C0"/>
                </a:solidFill>
                <a:latin typeface="Arial-Rounded" pitchFamily="34" charset="0"/>
                <a:cs typeface="Arial-Rounded" pitchFamily="34" charset="0"/>
              </a:rPr>
              <a:t>ách Tiếng việt </a:t>
            </a:r>
            <a:r>
              <a:rPr lang="en-US" sz="2800" b="1" dirty="0">
                <a:solidFill>
                  <a:srgbClr val="0070C0"/>
                </a:solidFill>
                <a:latin typeface="Arial Rounded MT Bold" pitchFamily="34" charset="0"/>
                <a:cs typeface="Arial-Rounded" pitchFamily="34" charset="0"/>
              </a:rPr>
              <a:t>/</a:t>
            </a:r>
            <a:r>
              <a:rPr lang="vi-VN" sz="2800" b="1" dirty="0">
                <a:solidFill>
                  <a:srgbClr val="0070C0"/>
                </a:solidFill>
                <a:latin typeface="Arial Rounded MT Bold" pitchFamily="34" charset="0"/>
                <a:cs typeface="Arial-Rounded" pitchFamily="34" charset="0"/>
              </a:rPr>
              <a:t>74</a:t>
            </a:r>
            <a:endParaRPr lang="vi-VN" sz="2800" b="1" dirty="0">
              <a:solidFill>
                <a:srgbClr val="0070C0"/>
              </a:solidFill>
              <a:latin typeface="Arial-Rounded" pitchFamily="34" charset="0"/>
              <a:cs typeface="Arial-Rounded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1CEE298-F20C-3FE7-CE69-EB6DC11BA90A}"/>
              </a:ext>
            </a:extLst>
          </p:cNvPr>
          <p:cNvSpPr txBox="1"/>
          <p:nvPr/>
        </p:nvSpPr>
        <p:spPr>
          <a:xfrm>
            <a:off x="1905000" y="437713"/>
            <a:ext cx="7086600" cy="923245"/>
          </a:xfrm>
          <a:prstGeom prst="rect">
            <a:avLst/>
          </a:prstGeom>
          <a:noFill/>
        </p:spPr>
        <p:txBody>
          <a:bodyPr lIns="91354" tIns="45678" rIns="91354" bIns="45678">
            <a:spAutoFit/>
          </a:bodyPr>
          <a:lstStyle/>
          <a:p>
            <a:pPr algn="ctr" defTabSz="91354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5400" b="1" dirty="0">
                <a:ln w="3175">
                  <a:solidFill>
                    <a:schemeClr val="bg1"/>
                  </a:solidFill>
                </a:ln>
                <a:solidFill>
                  <a:schemeClr val="bg1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ĐIỀU EM CẦN BIẾT</a:t>
            </a:r>
            <a:endParaRPr lang="en-US" sz="5400" b="1" dirty="0">
              <a:ln w="3175">
                <a:solidFill>
                  <a:schemeClr val="bg1"/>
                </a:solidFill>
              </a:ln>
              <a:solidFill>
                <a:schemeClr val="bg1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3377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9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746031"/>
            <a:ext cx="3352800" cy="42151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ounded Rectangle 3"/>
          <p:cNvSpPr/>
          <p:nvPr/>
        </p:nvSpPr>
        <p:spPr>
          <a:xfrm>
            <a:off x="1066800" y="2724150"/>
            <a:ext cx="1230313" cy="463550"/>
          </a:xfrm>
          <a:prstGeom prst="roundRect">
            <a:avLst/>
          </a:prstGeom>
          <a:solidFill>
            <a:srgbClr val="D8F4E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7" rIns="91434" bIns="45717" anchor="ctr"/>
          <a:lstStyle/>
          <a:p>
            <a:pPr algn="ctr" defTabSz="686762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r>
              <a:rPr lang="en-US" sz="2400" b="1" kern="0" dirty="0">
                <a:solidFill>
                  <a:srgbClr val="FF0000"/>
                </a:solidFill>
                <a:latin typeface="Arial Rounded"/>
                <a:sym typeface="Arial"/>
              </a:rPr>
              <a:t>V/</a:t>
            </a:r>
            <a:r>
              <a:rPr lang="vi-VN" sz="2400" b="1" kern="0" dirty="0">
                <a:solidFill>
                  <a:srgbClr val="FF0000"/>
                </a:solidFill>
                <a:latin typeface="Arial Rounded"/>
                <a:sym typeface="Arial"/>
              </a:rPr>
              <a:t>23</a:t>
            </a:r>
            <a:endParaRPr lang="en-US" sz="2400" b="1" kern="0" dirty="0">
              <a:solidFill>
                <a:srgbClr val="FF0000"/>
              </a:solidFill>
              <a:latin typeface="Arial Rounded"/>
              <a:sym typeface="Arial"/>
            </a:endParaRPr>
          </a:p>
        </p:txBody>
      </p:sp>
      <p:grpSp>
        <p:nvGrpSpPr>
          <p:cNvPr id="34821" name="Group 1"/>
          <p:cNvGrpSpPr>
            <a:grpSpLocks/>
          </p:cNvGrpSpPr>
          <p:nvPr/>
        </p:nvGrpSpPr>
        <p:grpSpPr bwMode="auto">
          <a:xfrm>
            <a:off x="104775" y="104775"/>
            <a:ext cx="8963025" cy="609600"/>
            <a:chOff x="209550" y="361950"/>
            <a:chExt cx="8963757" cy="609600"/>
          </a:xfrm>
        </p:grpSpPr>
        <p:sp>
          <p:nvSpPr>
            <p:cNvPr id="6" name="Oval 5"/>
            <p:cNvSpPr/>
            <p:nvPr/>
          </p:nvSpPr>
          <p:spPr>
            <a:xfrm>
              <a:off x="209550" y="361950"/>
              <a:ext cx="609650" cy="609600"/>
            </a:xfrm>
            <a:prstGeom prst="ellipse">
              <a:avLst/>
            </a:prstGeom>
            <a:solidFill>
              <a:srgbClr val="A521A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03" tIns="45702" rIns="91403" bIns="45702" anchor="ctr"/>
            <a:lstStyle/>
            <a:p>
              <a:pPr algn="ctr" defTabSz="91391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sz="2400" b="1" dirty="0">
                  <a:solidFill>
                    <a:schemeClr val="bg1"/>
                  </a:solidFill>
                  <a:latin typeface="Arial Rounded MT Bold" pitchFamily="34" charset="0"/>
                  <a:cs typeface="Times New Roman" pitchFamily="18" charset="0"/>
                </a:rPr>
                <a:t>4</a:t>
              </a:r>
              <a:endParaRPr lang="en-US" sz="2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endParaRPr>
            </a:p>
          </p:txBody>
        </p:sp>
        <p:sp>
          <p:nvSpPr>
            <p:cNvPr id="34837" name="TextBox 4"/>
            <p:cNvSpPr txBox="1">
              <a:spLocks noChangeArrowheads="1"/>
            </p:cNvSpPr>
            <p:nvPr/>
          </p:nvSpPr>
          <p:spPr bwMode="auto">
            <a:xfrm>
              <a:off x="817685" y="439524"/>
              <a:ext cx="8355622" cy="4616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391" tIns="45696" rIns="91391" bIns="45696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algn="just"/>
              <a:r>
                <a:rPr lang="en-US" sz="2400" b="1">
                  <a:solidFill>
                    <a:srgbClr val="000000"/>
                  </a:solidFill>
                  <a:latin typeface="Arial-Rounded" pitchFamily="34" charset="0"/>
                  <a:cs typeface="Arial-Rounded" pitchFamily="34" charset="0"/>
                </a:rPr>
                <a:t>Viết </a:t>
              </a:r>
              <a:r>
                <a:rPr lang="vi-VN" sz="2400" b="1">
                  <a:solidFill>
                    <a:srgbClr val="000000"/>
                  </a:solidFill>
                  <a:latin typeface="Arial-Rounded" pitchFamily="34" charset="0"/>
                  <a:cs typeface="Arial-Rounded" pitchFamily="34" charset="0"/>
                </a:rPr>
                <a:t> </a:t>
              </a:r>
              <a:r>
                <a:rPr lang="en-US" sz="2400" b="1">
                  <a:solidFill>
                    <a:srgbClr val="000000"/>
                  </a:solidFill>
                  <a:latin typeface="Arial-Rounded" pitchFamily="34" charset="0"/>
                  <a:cs typeface="Arial-Rounded" pitchFamily="34" charset="0"/>
                </a:rPr>
                <a:t>vở </a:t>
              </a:r>
              <a:endParaRPr lang="en-US" sz="2400" b="1">
                <a:solidFill>
                  <a:srgbClr val="000000"/>
                </a:solidFill>
                <a:latin typeface="Arial Rounded MT Bold" pitchFamily="34" charset="0"/>
                <a:cs typeface="Arial-Rounded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24048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8">
            <a:extLst>
              <a:ext uri="{FF2B5EF4-FFF2-40B4-BE49-F238E27FC236}">
                <a16:creationId xmlns:a16="http://schemas.microsoft.com/office/drawing/2014/main" id="{DAECB3AA-DE44-4B2E-8E42-EC1E254E3EC5}"/>
              </a:ext>
            </a:extLst>
          </p:cNvPr>
          <p:cNvSpPr/>
          <p:nvPr/>
        </p:nvSpPr>
        <p:spPr>
          <a:xfrm>
            <a:off x="152400" y="285750"/>
            <a:ext cx="8458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>
                <a:latin typeface="Times New Roman" panose="02020603050405020304" pitchFamily="18" charset="0"/>
                <a:ea typeface="Arial-Rounded" panose="020B0500000000000000" pitchFamily="34" charset="-93"/>
                <a:cs typeface="Times New Roman" panose="02020603050405020304" pitchFamily="18" charset="0"/>
                <a:sym typeface="+mn-lt"/>
              </a:rPr>
              <a:t>6. </a:t>
            </a:r>
            <a:r>
              <a:rPr lang="en-US" altLang="zh-CN" sz="2400" b="1" dirty="0" err="1">
                <a:latin typeface="Times New Roman" panose="02020603050405020304" pitchFamily="18" charset="0"/>
                <a:ea typeface="Arial-Rounded" panose="020B0500000000000000" pitchFamily="34" charset="-93"/>
                <a:cs typeface="Times New Roman" panose="02020603050405020304" pitchFamily="18" charset="0"/>
                <a:sym typeface="+mn-lt"/>
              </a:rPr>
              <a:t>Quan</a:t>
            </a:r>
            <a:r>
              <a:rPr lang="en-US" altLang="zh-CN" sz="2400" b="1" dirty="0">
                <a:latin typeface="Times New Roman" panose="02020603050405020304" pitchFamily="18" charset="0"/>
                <a:ea typeface="Arial-Rounded" panose="020B0500000000000000" pitchFamily="34" charset="-93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400" b="1" dirty="0" err="1">
                <a:latin typeface="Times New Roman" panose="02020603050405020304" pitchFamily="18" charset="0"/>
                <a:ea typeface="Arial-Rounded" panose="020B0500000000000000" pitchFamily="34" charset="-93"/>
                <a:cs typeface="Times New Roman" panose="02020603050405020304" pitchFamily="18" charset="0"/>
                <a:sym typeface="+mn-lt"/>
              </a:rPr>
              <a:t>sát</a:t>
            </a:r>
            <a:r>
              <a:rPr lang="en-US" altLang="zh-CN" sz="2400" b="1" dirty="0">
                <a:latin typeface="Times New Roman" panose="02020603050405020304" pitchFamily="18" charset="0"/>
                <a:ea typeface="Arial-Rounded" panose="020B0500000000000000" pitchFamily="34" charset="-93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400" b="1" dirty="0" err="1">
                <a:latin typeface="Times New Roman" panose="02020603050405020304" pitchFamily="18" charset="0"/>
                <a:ea typeface="Arial-Rounded" panose="020B0500000000000000" pitchFamily="34" charset="-93"/>
                <a:cs typeface="Times New Roman" panose="02020603050405020304" pitchFamily="18" charset="0"/>
                <a:sym typeface="+mn-lt"/>
              </a:rPr>
              <a:t>tranh</a:t>
            </a:r>
            <a:r>
              <a:rPr lang="en-US" altLang="zh-CN" sz="2400" b="1" dirty="0">
                <a:latin typeface="Times New Roman" panose="02020603050405020304" pitchFamily="18" charset="0"/>
                <a:ea typeface="Arial-Rounded" panose="020B0500000000000000" pitchFamily="34" charset="-93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400" b="1" dirty="0" err="1">
                <a:latin typeface="Times New Roman" panose="02020603050405020304" pitchFamily="18" charset="0"/>
                <a:ea typeface="Arial-Rounded" panose="020B0500000000000000" pitchFamily="34" charset="-93"/>
                <a:cs typeface="Times New Roman" panose="02020603050405020304" pitchFamily="18" charset="0"/>
                <a:sym typeface="+mn-lt"/>
              </a:rPr>
              <a:t>và</a:t>
            </a:r>
            <a:r>
              <a:rPr lang="en-US" altLang="zh-CN" sz="2400" b="1" dirty="0">
                <a:latin typeface="Times New Roman" panose="02020603050405020304" pitchFamily="18" charset="0"/>
                <a:ea typeface="Arial-Rounded" panose="020B0500000000000000" pitchFamily="34" charset="-93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400" b="1" dirty="0" err="1">
                <a:latin typeface="Times New Roman" panose="02020603050405020304" pitchFamily="18" charset="0"/>
                <a:ea typeface="Arial-Rounded" panose="020B0500000000000000" pitchFamily="34" charset="-93"/>
                <a:cs typeface="Times New Roman" panose="02020603050405020304" pitchFamily="18" charset="0"/>
                <a:sym typeface="+mn-lt"/>
              </a:rPr>
              <a:t>dùng</a:t>
            </a:r>
            <a:r>
              <a:rPr lang="en-US" altLang="zh-CN" sz="2400" b="1" dirty="0">
                <a:latin typeface="Times New Roman" panose="02020603050405020304" pitchFamily="18" charset="0"/>
                <a:ea typeface="Arial-Rounded" panose="020B0500000000000000" pitchFamily="34" charset="-93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400" b="1" dirty="0" err="1">
                <a:latin typeface="Times New Roman" panose="02020603050405020304" pitchFamily="18" charset="0"/>
                <a:ea typeface="Arial-Rounded" panose="020B0500000000000000" pitchFamily="34" charset="-93"/>
                <a:cs typeface="Times New Roman" panose="02020603050405020304" pitchFamily="18" charset="0"/>
                <a:sym typeface="+mn-lt"/>
              </a:rPr>
              <a:t>từ</a:t>
            </a:r>
            <a:r>
              <a:rPr lang="en-US" altLang="zh-CN" sz="2400" b="1" dirty="0">
                <a:latin typeface="Times New Roman" panose="02020603050405020304" pitchFamily="18" charset="0"/>
                <a:ea typeface="Arial-Rounded" panose="020B0500000000000000" pitchFamily="34" charset="-93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400" b="1" dirty="0" err="1">
                <a:latin typeface="Times New Roman" panose="02020603050405020304" pitchFamily="18" charset="0"/>
                <a:ea typeface="Arial-Rounded" panose="020B0500000000000000" pitchFamily="34" charset="-93"/>
                <a:cs typeface="Times New Roman" panose="02020603050405020304" pitchFamily="18" charset="0"/>
                <a:sym typeface="+mn-lt"/>
              </a:rPr>
              <a:t>ngữ</a:t>
            </a:r>
            <a:r>
              <a:rPr lang="en-US" altLang="zh-CN" sz="2400" b="1" dirty="0">
                <a:latin typeface="Times New Roman" panose="02020603050405020304" pitchFamily="18" charset="0"/>
                <a:ea typeface="Arial-Rounded" panose="020B0500000000000000" pitchFamily="34" charset="-93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400" b="1" dirty="0" err="1">
                <a:latin typeface="Times New Roman" panose="02020603050405020304" pitchFamily="18" charset="0"/>
                <a:ea typeface="Arial-Rounded" panose="020B0500000000000000" pitchFamily="34" charset="-93"/>
                <a:cs typeface="Times New Roman" panose="02020603050405020304" pitchFamily="18" charset="0"/>
                <a:sym typeface="+mn-lt"/>
              </a:rPr>
              <a:t>để</a:t>
            </a:r>
            <a:r>
              <a:rPr lang="en-US" altLang="zh-CN" sz="2400" b="1" dirty="0">
                <a:latin typeface="Times New Roman" panose="02020603050405020304" pitchFamily="18" charset="0"/>
                <a:ea typeface="Arial-Rounded" panose="020B0500000000000000" pitchFamily="34" charset="-93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400" b="1" dirty="0" err="1">
                <a:latin typeface="Times New Roman" panose="02020603050405020304" pitchFamily="18" charset="0"/>
                <a:ea typeface="Arial-Rounded" panose="020B0500000000000000" pitchFamily="34" charset="-93"/>
                <a:cs typeface="Times New Roman" panose="02020603050405020304" pitchFamily="18" charset="0"/>
                <a:sym typeface="+mn-lt"/>
              </a:rPr>
              <a:t>nói</a:t>
            </a:r>
            <a:r>
              <a:rPr lang="en-US" altLang="zh-CN" sz="2400" b="1" dirty="0">
                <a:latin typeface="Times New Roman" panose="02020603050405020304" pitchFamily="18" charset="0"/>
                <a:ea typeface="Arial-Rounded" panose="020B0500000000000000" pitchFamily="34" charset="-93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400" b="1" dirty="0" err="1">
                <a:latin typeface="Times New Roman" panose="02020603050405020304" pitchFamily="18" charset="0"/>
                <a:ea typeface="Arial-Rounded" panose="020B0500000000000000" pitchFamily="34" charset="-93"/>
                <a:cs typeface="Times New Roman" panose="02020603050405020304" pitchFamily="18" charset="0"/>
                <a:sym typeface="+mn-lt"/>
              </a:rPr>
              <a:t>theo</a:t>
            </a:r>
            <a:r>
              <a:rPr lang="en-US" altLang="zh-CN" sz="2400" b="1" dirty="0">
                <a:latin typeface="Times New Roman" panose="02020603050405020304" pitchFamily="18" charset="0"/>
                <a:ea typeface="Arial-Rounded" panose="020B0500000000000000" pitchFamily="34" charset="-93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400" b="1" dirty="0" err="1">
                <a:latin typeface="Times New Roman" panose="02020603050405020304" pitchFamily="18" charset="0"/>
                <a:ea typeface="Arial-Rounded" panose="020B0500000000000000" pitchFamily="34" charset="-93"/>
                <a:cs typeface="Times New Roman" panose="02020603050405020304" pitchFamily="18" charset="0"/>
                <a:sym typeface="+mn-lt"/>
              </a:rPr>
              <a:t>tranh</a:t>
            </a:r>
            <a:endParaRPr lang="zh-CN" altLang="en-US" sz="2400" b="1" dirty="0">
              <a:latin typeface="Times New Roman" panose="02020603050405020304" pitchFamily="18" charset="0"/>
              <a:ea typeface="Arial-Rounded" panose="020B0500000000000000" pitchFamily="34" charset="-93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DAECB3AA-DE44-4B2E-8E42-EC1E254E3EC5}"/>
              </a:ext>
            </a:extLst>
          </p:cNvPr>
          <p:cNvSpPr/>
          <p:nvPr/>
        </p:nvSpPr>
        <p:spPr>
          <a:xfrm>
            <a:off x="995908" y="782002"/>
            <a:ext cx="6771183" cy="46166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CN" sz="2400" b="1" dirty="0" err="1">
                <a:latin typeface="Times New Roman" panose="02020603050405020304" pitchFamily="18" charset="0"/>
                <a:ea typeface="Arial-Rounded" panose="020B0500000000000000" pitchFamily="34" charset="-93"/>
                <a:cs typeface="Times New Roman" panose="02020603050405020304" pitchFamily="18" charset="0"/>
                <a:sym typeface="+mn-lt"/>
              </a:rPr>
              <a:t>Gọi</a:t>
            </a:r>
            <a:r>
              <a:rPr lang="en-US" altLang="zh-CN" sz="2400" b="1" dirty="0">
                <a:latin typeface="Times New Roman" panose="02020603050405020304" pitchFamily="18" charset="0"/>
                <a:ea typeface="Arial-Rounded" panose="020B0500000000000000" pitchFamily="34" charset="-93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400" b="1" dirty="0" err="1">
                <a:latin typeface="Times New Roman" panose="02020603050405020304" pitchFamily="18" charset="0"/>
                <a:ea typeface="Arial-Rounded" panose="020B0500000000000000" pitchFamily="34" charset="-93"/>
                <a:cs typeface="Times New Roman" panose="02020603050405020304" pitchFamily="18" charset="0"/>
                <a:sym typeface="+mn-lt"/>
              </a:rPr>
              <a:t>điện</a:t>
            </a:r>
            <a:r>
              <a:rPr lang="en-US" altLang="zh-CN" sz="2400" b="1" dirty="0">
                <a:latin typeface="Times New Roman" panose="02020603050405020304" pitchFamily="18" charset="0"/>
                <a:ea typeface="Arial-Rounded" panose="020B0500000000000000" pitchFamily="34" charset="-93"/>
                <a:cs typeface="Times New Roman" panose="02020603050405020304" pitchFamily="18" charset="0"/>
                <a:sym typeface="+mn-lt"/>
              </a:rPr>
              <a:t> 	   </a:t>
            </a:r>
            <a:r>
              <a:rPr lang="en-US" altLang="zh-CN" sz="2400" b="1" dirty="0" err="1">
                <a:latin typeface="Times New Roman" panose="02020603050405020304" pitchFamily="18" charset="0"/>
                <a:ea typeface="Arial-Rounded" panose="020B0500000000000000" pitchFamily="34" charset="-93"/>
                <a:cs typeface="Times New Roman" panose="02020603050405020304" pitchFamily="18" charset="0"/>
                <a:sym typeface="+mn-lt"/>
              </a:rPr>
              <a:t>nhân</a:t>
            </a:r>
            <a:r>
              <a:rPr lang="en-US" altLang="zh-CN" sz="2400" b="1" dirty="0">
                <a:latin typeface="Times New Roman" panose="02020603050405020304" pitchFamily="18" charset="0"/>
                <a:ea typeface="Arial-Rounded" panose="020B0500000000000000" pitchFamily="34" charset="-93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400" b="1" dirty="0" err="1">
                <a:latin typeface="Times New Roman" panose="02020603050405020304" pitchFamily="18" charset="0"/>
                <a:ea typeface="Arial-Rounded" panose="020B0500000000000000" pitchFamily="34" charset="-93"/>
                <a:cs typeface="Times New Roman" panose="02020603050405020304" pitchFamily="18" charset="0"/>
                <a:sym typeface="+mn-lt"/>
              </a:rPr>
              <a:t>viên</a:t>
            </a:r>
            <a:r>
              <a:rPr lang="en-US" altLang="zh-CN" sz="2400" b="1" dirty="0">
                <a:latin typeface="Times New Roman" panose="02020603050405020304" pitchFamily="18" charset="0"/>
                <a:ea typeface="Arial-Rounded" panose="020B0500000000000000" pitchFamily="34" charset="-93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400" b="1" dirty="0" err="1">
                <a:latin typeface="Times New Roman" panose="02020603050405020304" pitchFamily="18" charset="0"/>
                <a:ea typeface="Arial-Rounded" panose="020B0500000000000000" pitchFamily="34" charset="-93"/>
                <a:cs typeface="Times New Roman" panose="02020603050405020304" pitchFamily="18" charset="0"/>
                <a:sym typeface="+mn-lt"/>
              </a:rPr>
              <a:t>bảo</a:t>
            </a:r>
            <a:r>
              <a:rPr lang="en-US" altLang="zh-CN" sz="2400" b="1" dirty="0">
                <a:latin typeface="Times New Roman" panose="02020603050405020304" pitchFamily="18" charset="0"/>
                <a:ea typeface="Arial-Rounded" panose="020B0500000000000000" pitchFamily="34" charset="-93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400" b="1" dirty="0" err="1">
                <a:latin typeface="Times New Roman" panose="02020603050405020304" pitchFamily="18" charset="0"/>
                <a:ea typeface="Arial-Rounded" panose="020B0500000000000000" pitchFamily="34" charset="-93"/>
                <a:cs typeface="Times New Roman" panose="02020603050405020304" pitchFamily="18" charset="0"/>
                <a:sym typeface="+mn-lt"/>
              </a:rPr>
              <a:t>vệ</a:t>
            </a:r>
            <a:r>
              <a:rPr lang="en-US" altLang="zh-CN" sz="2400" b="1" dirty="0">
                <a:latin typeface="Times New Roman" panose="02020603050405020304" pitchFamily="18" charset="0"/>
                <a:ea typeface="Arial-Rounded" panose="020B0500000000000000" pitchFamily="34" charset="-93"/>
                <a:cs typeface="Times New Roman" panose="02020603050405020304" pitchFamily="18" charset="0"/>
                <a:sym typeface="+mn-lt"/>
              </a:rPr>
              <a:t>	     </a:t>
            </a:r>
            <a:r>
              <a:rPr lang="en-US" altLang="zh-CN" sz="2400" b="1" dirty="0" err="1">
                <a:latin typeface="Times New Roman" panose="02020603050405020304" pitchFamily="18" charset="0"/>
                <a:ea typeface="Arial-Rounded" panose="020B0500000000000000" pitchFamily="34" charset="-93"/>
                <a:cs typeface="Times New Roman" panose="02020603050405020304" pitchFamily="18" charset="0"/>
                <a:sym typeface="+mn-lt"/>
              </a:rPr>
              <a:t>người</a:t>
            </a:r>
            <a:r>
              <a:rPr lang="en-US" altLang="zh-CN" sz="2400" b="1" dirty="0">
                <a:latin typeface="Times New Roman" panose="02020603050405020304" pitchFamily="18" charset="0"/>
                <a:ea typeface="Arial-Rounded" panose="020B0500000000000000" pitchFamily="34" charset="-93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400" b="1" dirty="0" err="1">
                <a:latin typeface="Times New Roman" panose="02020603050405020304" pitchFamily="18" charset="0"/>
                <a:ea typeface="Arial-Rounded" panose="020B0500000000000000" pitchFamily="34" charset="-93"/>
                <a:cs typeface="Times New Roman" panose="02020603050405020304" pitchFamily="18" charset="0"/>
                <a:sym typeface="+mn-lt"/>
              </a:rPr>
              <a:t>lạ</a:t>
            </a:r>
            <a:endParaRPr lang="zh-CN" altLang="en-US" sz="2400" b="1" dirty="0">
              <a:latin typeface="Times New Roman" panose="02020603050405020304" pitchFamily="18" charset="0"/>
              <a:ea typeface="Arial-Rounded" panose="020B0500000000000000" pitchFamily="34" charset="-93"/>
              <a:cs typeface="Times New Roman" panose="02020603050405020304" pitchFamily="18" charset="0"/>
              <a:sym typeface="+mn-lt"/>
            </a:endParaRPr>
          </a:p>
        </p:txBody>
      </p:sp>
      <p:pic>
        <p:nvPicPr>
          <p:cNvPr id="7" name="Picutre 490"/>
          <p:cNvPicPr/>
          <p:nvPr/>
        </p:nvPicPr>
        <p:blipFill rotWithShape="1">
          <a:blip r:embed="rId2"/>
          <a:srcRect r="51624" b="18821"/>
          <a:stretch/>
        </p:blipFill>
        <p:spPr bwMode="auto">
          <a:xfrm>
            <a:off x="80585" y="1504950"/>
            <a:ext cx="3831272" cy="319277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Picutre 490"/>
          <p:cNvPicPr/>
          <p:nvPr/>
        </p:nvPicPr>
        <p:blipFill rotWithShape="1">
          <a:blip r:embed="rId2"/>
          <a:srcRect l="51444" t="18635"/>
          <a:stretch/>
        </p:blipFill>
        <p:spPr bwMode="auto">
          <a:xfrm>
            <a:off x="4100762" y="1371117"/>
            <a:ext cx="3666329" cy="319278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Vertical Scroll 2"/>
          <p:cNvSpPr/>
          <p:nvPr/>
        </p:nvSpPr>
        <p:spPr>
          <a:xfrm>
            <a:off x="7608557" y="1278254"/>
            <a:ext cx="1570079" cy="3201432"/>
          </a:xfrm>
          <a:prstGeom prst="vertic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1200" b="1" dirty="0">
                <a:latin typeface="Arial" pitchFamily="34" charset="0"/>
                <a:cs typeface="Arial" pitchFamily="34" charset="0"/>
              </a:rPr>
              <a:t>Nếu chẳng may bị lạc, em sẽ không đi theo người lạ, mà nhờ nhân viên bảo vệ gọi điện cho bố mẹ của mình đến đón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1740440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1729</TotalTime>
  <Words>84</Words>
  <Application>Microsoft Office PowerPoint</Application>
  <PresentationFormat>On-screen Show (16:9)</PresentationFormat>
  <Paragraphs>15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Arial</vt:lpstr>
      <vt:lpstr>Arial Rounded</vt:lpstr>
      <vt:lpstr>Arial Rounded MT Bold</vt:lpstr>
      <vt:lpstr>Arial-Rounded</vt:lpstr>
      <vt:lpstr>AvantGarde</vt:lpstr>
      <vt:lpstr>Calibri</vt:lpstr>
      <vt:lpstr>HP001 4 hang 1 ô ly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MAIHUNG</cp:lastModifiedBy>
  <cp:revision>253</cp:revision>
  <dcterms:created xsi:type="dcterms:W3CDTF">2020-12-08T15:48:47Z</dcterms:created>
  <dcterms:modified xsi:type="dcterms:W3CDTF">2025-03-19T06:50:58Z</dcterms:modified>
</cp:coreProperties>
</file>