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14" r:id="rId6"/>
    <p:sldMasterId id="2147483726" r:id="rId7"/>
    <p:sldMasterId id="2147483777" r:id="rId8"/>
  </p:sldMasterIdLst>
  <p:notesMasterIdLst>
    <p:notesMasterId r:id="rId15"/>
  </p:notesMasterIdLst>
  <p:sldIdLst>
    <p:sldId id="324" r:id="rId9"/>
    <p:sldId id="257" r:id="rId10"/>
    <p:sldId id="269" r:id="rId11"/>
    <p:sldId id="282" r:id="rId12"/>
    <p:sldId id="270" r:id="rId13"/>
    <p:sldId id="283" r:id="rId14"/>
  </p:sldIdLst>
  <p:sldSz cx="9144000" cy="5143500" type="screen16x9"/>
  <p:notesSz cx="6858000" cy="9144000"/>
  <p:embeddedFontLst>
    <p:embeddedFont>
      <p:font typeface="Arial-Rounded" panose="020B0500000000000000" charset="0"/>
      <p:regular r:id="rId16"/>
    </p:embeddedFont>
    <p:embeddedFont>
      <p:font typeface="黑体" panose="020B0604020202020204" charset="-122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DFPOP1-W9" panose="020B060402020202020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HP001 4 hang 1 ô ly" panose="020B0604020202020204" charset="0"/>
      <p:bold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4"/>
            <p14:sldId id="257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F02EB9"/>
    <a:srgbClr val="E638B4"/>
    <a:srgbClr val="B8E67A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8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0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7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6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9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5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4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5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8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0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4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4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9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59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5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3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9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2836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1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6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background-dep-chuyen-nghiep-cho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2033913" y="1376047"/>
            <a:ext cx="5747792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412543" y="2844275"/>
            <a:ext cx="7414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: Hoàng Thị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Nhàn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1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1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6117853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950" b="1" kern="0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4950" b="1" kern="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4950" b="1" kern="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18985" y="1120441"/>
            <a:ext cx="40699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-1057" y="715578"/>
            <a:ext cx="54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67264" y="1228161"/>
            <a:ext cx="3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18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18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41255" y="1996670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543077" y="1228161"/>
            <a:ext cx="103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1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3317791" y="1996670"/>
            <a:ext cx="9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4816" y="243036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7" b="18237"/>
          <a:stretch/>
        </p:blipFill>
        <p:spPr bwMode="auto">
          <a:xfrm>
            <a:off x="61822" y="2594921"/>
            <a:ext cx="9000223" cy="17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0006E-6 L -0.02708 0.14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7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859" y="1147170"/>
            <a:ext cx="4764987" cy="440675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52" y="715578"/>
            <a:ext cx="536608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1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52170" y="1182839"/>
            <a:ext cx="12182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57839" y="1182839"/>
            <a:ext cx="13641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69849" y="1182839"/>
            <a:ext cx="11579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152" y="1182839"/>
            <a:ext cx="12890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 </a:t>
            </a:r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125449" y="1674342"/>
            <a:ext cx="4117258" cy="2835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84436" y="1674344"/>
            <a:ext cx="4149566" cy="2910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2397" y="4621801"/>
            <a:ext cx="4429820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100" dirty="0">
                <a:latin typeface="Arial" pitchFamily="34" charset="0"/>
                <a:cs typeface="Arial" pitchFamily="34" charset="0"/>
              </a:rPr>
              <a:t>Khi có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đèn xanh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thì chúng ta đi bộ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đường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59" y="4621801"/>
            <a:ext cx="4491681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100" dirty="0">
                <a:latin typeface="Arial" pitchFamily="34" charset="0"/>
                <a:cs typeface="Arial" pitchFamily="34" charset="0"/>
              </a:rPr>
              <a:t>Khi có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đèn đỏ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thì không được đi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đường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cộ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lộn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xộn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làm như vậy sẽ rất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 hiểm</a:t>
            </a:r>
            <a:r>
              <a:rPr lang="vi-VN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0" grpId="0" animBg="1"/>
      <p:bldP spid="5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119</Words>
  <Application>Microsoft Office PowerPoint</Application>
  <PresentationFormat>On-screen Show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inpin heiti</vt:lpstr>
      <vt:lpstr>Arial-Rounded</vt:lpstr>
      <vt:lpstr>黑体</vt:lpstr>
      <vt:lpstr>华康少女文字W5</vt:lpstr>
      <vt:lpstr>Calibri Light</vt:lpstr>
      <vt:lpstr>Times New Roman</vt:lpstr>
      <vt:lpstr>DFPOP1-W9</vt:lpstr>
      <vt:lpstr>Calibri</vt:lpstr>
      <vt:lpstr>Arial</vt:lpstr>
      <vt:lpstr>AvantGarde</vt:lpstr>
      <vt:lpstr>宋体</vt:lpstr>
      <vt:lpstr>HP001 4 hang 1 ô ly</vt:lpstr>
      <vt:lpstr>Office 主题</vt:lpstr>
      <vt:lpstr>7_Office 主题</vt:lpstr>
      <vt:lpstr>6_Office 主题</vt:lpstr>
      <vt:lpstr>8_Office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152</cp:revision>
  <dcterms:created xsi:type="dcterms:W3CDTF">2020-08-13T09:19:08Z</dcterms:created>
  <dcterms:modified xsi:type="dcterms:W3CDTF">2025-03-19T08:37:05Z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