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  <p:sldMasterId id="2147483674" r:id="rId5"/>
    <p:sldMasterId id="2147483694" r:id="rId6"/>
    <p:sldMasterId id="2147483706" r:id="rId7"/>
    <p:sldMasterId id="2147483718" r:id="rId8"/>
    <p:sldMasterId id="2147483758" r:id="rId9"/>
    <p:sldMasterId id="2147483812" r:id="rId10"/>
    <p:sldMasterId id="2147483826" r:id="rId11"/>
    <p:sldMasterId id="2147483840" r:id="rId12"/>
  </p:sldMasterIdLst>
  <p:notesMasterIdLst>
    <p:notesMasterId r:id="rId20"/>
  </p:notesMasterIdLst>
  <p:sldIdLst>
    <p:sldId id="315" r:id="rId13"/>
    <p:sldId id="316" r:id="rId14"/>
    <p:sldId id="326" r:id="rId15"/>
    <p:sldId id="339" r:id="rId16"/>
    <p:sldId id="333" r:id="rId17"/>
    <p:sldId id="334" r:id="rId18"/>
    <p:sldId id="323" r:id="rId19"/>
  </p:sldIdLst>
  <p:sldSz cx="9144000" cy="5143500" type="screen16x9"/>
  <p:notesSz cx="6858000" cy="9144000"/>
  <p:embeddedFontLst>
    <p:embeddedFont>
      <p:font typeface="黑体" panose="020B0604020202020204" charset="-122"/>
      <p:regular r:id="rId21"/>
    </p:embeddedFont>
    <p:embeddedFont>
      <p:font typeface="VNI-Brush" panose="020B0604020202020204"/>
      <p:italic r:id="rId22"/>
    </p:embeddedFont>
    <p:embeddedFont>
      <p:font typeface="Arial-Rounded" panose="020B0500000000000000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otype Corsiva" panose="03010101010201010101" pitchFamily="66" charset="0"/>
      <p:italic r:id="rId28"/>
    </p:embeddedFont>
    <p:embeddedFont>
      <p:font typeface="DFPOP1-W9" panose="020B0604020202020204" charset="-128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.VnTimeH" panose="020B0604020202020204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5"/>
            <p14:sldId id="316"/>
          </p14:sldIdLst>
        </p14:section>
        <p14:section name="Tiết 1" id="{694160BE-F2C5-4F1F-9227-A8A060926D5B}">
          <p14:sldIdLst>
            <p14:sldId id="326"/>
            <p14:sldId id="339"/>
            <p14:sldId id="333"/>
            <p14:sldId id="334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124" d="100"/>
          <a:sy n="124" d="100"/>
        </p:scale>
        <p:origin x="4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6.fntdata"/><Relationship Id="rId39" Type="http://schemas.openxmlformats.org/officeDocument/2006/relationships/tags" Target="tags/tag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58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7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3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5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80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62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9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7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6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75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94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929883C-EEBD-4409-B50F-F67260CB8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11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605AB5B-58B9-4436-B933-C8D8B2E5B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8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5CDBBA-2DB8-4F36-A305-7D7823CDE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5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62B22D8-64CE-4A44-883A-962C6F40B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97C256-46D6-4C2C-A2C8-53E8044D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5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E98F6D6-E9F1-4B45-8F49-87D117B7E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7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2725FE4-EF4B-4881-B1BB-2DB4BA32E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4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66C5205-0FD4-4561-9522-7DD865DF6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0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AB7145F-E1EC-45B6-8377-33D5C150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2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58FB07-CAF9-4C91-9D54-F53BA360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1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96C5BB-8103-4FA2-85BE-4C2883E6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79D4D-933E-430F-8854-FCCAF528B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9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B5B5-C675-420F-A2A9-5BF082B30B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99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71927-0340-4E58-9F34-7861E17418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6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00A4-E66F-4781-AFCA-401103CC5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96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D417-8AE1-4825-9EC9-18904C1EF8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16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30BB-298B-418F-9D37-3F57732B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45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0777-7B92-40D4-B28B-08D235AFC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4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FF8AC-05FA-4A92-A275-6468FC950D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39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B78D-113A-4AFE-8DC9-AF5C27C1E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01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435E-71F8-414F-A338-FE368444CF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12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D748A-EC07-41E1-882E-2BF755F20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75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1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77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2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85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5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1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56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53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78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6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78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4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23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9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4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38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CD547F-11DA-4E98-9A7C-F7DFE5F441CC}" type="slidenum">
              <a:rPr lang="en-US"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8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4C973E7-C28B-4591-BEF8-A801EE76E4D0}" type="slidenum">
              <a:rPr lang="en-US" altLang="en-US">
                <a:solidFill>
                  <a:srgbClr val="000000"/>
                </a:solidFill>
                <a:cs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22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1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9" y="2686050"/>
            <a:ext cx="6354763" cy="1428750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568285" y="1830626"/>
            <a:ext cx="5562600" cy="7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Bài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Ôn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tập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(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Trang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82-83)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4171950"/>
            <a:ext cx="8610600" cy="7881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1432" tIns="45716" rIns="91432" bIns="45716" anchor="ctr"/>
          <a:lstStyle/>
          <a:p>
            <a:pPr algn="ctr" defTabSz="914400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  <a:cs typeface="Arial"/>
                <a:sym typeface="Arial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cs typeface="Arial"/>
                <a:sym typeface="Arial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cs typeface="Arial"/>
                <a:sym typeface="Arial"/>
              </a:rPr>
              <a:t>: Hoàng Thị </a:t>
            </a:r>
            <a:r>
              <a:rPr lang="en-US" sz="2800" b="1" dirty="0" err="1">
                <a:solidFill>
                  <a:srgbClr val="FF3300"/>
                </a:solidFill>
                <a:cs typeface="Arial"/>
                <a:sym typeface="Arial"/>
              </a:rPr>
              <a:t>Nhàn</a:t>
            </a:r>
            <a:endParaRPr lang="en-US" sz="2800" b="1" dirty="0">
              <a:solidFill>
                <a:srgbClr val="FF3300"/>
              </a:solidFill>
              <a:cs typeface="Arial"/>
              <a:sym typeface="Arial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89410" y="228602"/>
            <a:ext cx="7933576" cy="14949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2" tIns="45716" rIns="91432" bIns="45716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914400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đến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với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Tiếng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Việt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lớp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661771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968042" y="2752737"/>
            <a:ext cx="5022194" cy="717698"/>
            <a:chOff x="2131999" y="2697164"/>
            <a:chExt cx="5022194" cy="71769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TẬPI</a:t>
              </a:r>
              <a:endParaRPr lang="zh-CN" altLang="en-US" sz="360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131999" y="272053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131999" y="269716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8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57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9407" y="1214562"/>
            <a:ext cx="6581340" cy="1102519"/>
          </a:xfrm>
        </p:spPr>
        <p:txBody>
          <a:bodyPr/>
          <a:lstStyle/>
          <a:p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r>
              <a:rPr lang="en-US" altLang="en-US" sz="11700" b="1" dirty="0" err="1">
                <a:solidFill>
                  <a:srgbClr val="FF0000"/>
                </a:solidFill>
                <a:latin typeface="Monotype Corsiva" pitchFamily="66" charset="0"/>
              </a:rPr>
              <a:t>Tiết</a:t>
            </a:r>
            <a:r>
              <a:rPr lang="en-US" altLang="en-US" sz="11700" b="1" dirty="0">
                <a:solidFill>
                  <a:srgbClr val="FF0000"/>
                </a:solidFill>
                <a:latin typeface="Monotype Corsiva" pitchFamily="66" charset="0"/>
              </a:rPr>
              <a:t> 2 + 3</a:t>
            </a:r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7272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075" y="303673"/>
            <a:ext cx="8721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18711"/>
          <a:stretch/>
        </p:blipFill>
        <p:spPr>
          <a:xfrm>
            <a:off x="2769057" y="1003435"/>
            <a:ext cx="3677499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6" y="905139"/>
            <a:ext cx="2884714" cy="2493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8" y="914727"/>
            <a:ext cx="2742348" cy="2380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8717" y="3869873"/>
            <a:ext cx="448501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1400" dirty="0">
                <a:latin typeface="Arial" pitchFamily="34" charset="0"/>
                <a:cs typeface="Arial" pitchFamily="34" charset="0"/>
              </a:rPr>
              <a:t>Em được mẹ mua cho một quyển truyện tranh rất hay.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717" y="4177650"/>
            <a:ext cx="448501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được chị hàng xóm chở đi học khi bố mẹ bận.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487" y="4465655"/>
            <a:ext cx="450677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400" dirty="0">
                <a:latin typeface="Arial" pitchFamily="34" charset="0"/>
                <a:cs typeface="Arial" pitchFamily="34" charset="0"/>
              </a:rPr>
              <a:t>Em được bạn nhặt giúp quyển vở bị rơi xuống đất.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" y="4771002"/>
            <a:ext cx="448501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được cô giáo cho mượn bút mực khi để quên bút ở nhà.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1099" y="4792179"/>
            <a:ext cx="458288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400" dirty="0">
                <a:latin typeface="Arial" pitchFamily="34" charset="0"/>
                <a:cs typeface="Arial" pitchFamily="34" charset="0"/>
              </a:rPr>
              <a:t>Em đã đi chơi mà quên chưa xin phép mẹ.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07807" y="3832288"/>
            <a:ext cx="45720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1400" dirty="0">
                <a:latin typeface="Arial" pitchFamily="34" charset="0"/>
                <a:cs typeface="Arial" pitchFamily="34" charset="0"/>
              </a:rPr>
              <a:t>Em làm rơi quyển sách của bạn cùng bàn xuống đất.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07807" y="4155877"/>
            <a:ext cx="45720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1400" dirty="0">
                <a:latin typeface="Arial" pitchFamily="34" charset="0"/>
                <a:cs typeface="Arial" pitchFamily="34" charset="0"/>
              </a:rPr>
              <a:t>Em đã va phải bạn cùng lớp khi chạy vội ra sân chơi.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1985" y="4474111"/>
            <a:ext cx="45720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1400" dirty="0">
                <a:latin typeface="Arial" pitchFamily="34" charset="0"/>
                <a:cs typeface="Arial" pitchFamily="34" charset="0"/>
              </a:rPr>
              <a:t>Em đã không làm xong bài tập về nhà mà cô giáo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giao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72" y="333262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18" y="157817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986" y="1461822"/>
            <a:ext cx="337457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Em nên rửa tay sạch sẽ trước khi ăn bằng xà phòng và nước sạch.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60" y="991651"/>
            <a:ext cx="1443024" cy="30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985" y="2110398"/>
            <a:ext cx="3374573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Em nên chào hỏi người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quen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200" dirty="0">
                <a:latin typeface="Arial" pitchFamily="34" charset="0"/>
                <a:cs typeface="Arial" pitchFamily="34" charset="0"/>
              </a:rPr>
              <a:t>khi gặp nhau.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427" y="2590382"/>
            <a:ext cx="338545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Em nên tuân thủ theo hiệu lệnh của đèn giao thông khi đi đường.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616" y="3337844"/>
            <a:ext cx="338545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.Em nên luôn chú ý khi di chuyển ở chỗ đông người để tránh bị lạc.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8210" y="971219"/>
            <a:ext cx="2000869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dirty="0"/>
              <a:t> </a:t>
            </a:r>
            <a:r>
              <a:rPr lang="vi-VN" sz="1200" b="1" dirty="0">
                <a:latin typeface="Arial" pitchFamily="34" charset="0"/>
                <a:cs typeface="Arial" pitchFamily="34" charset="0"/>
              </a:rPr>
              <a:t>Điều em không nên làm: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9330" y="1500390"/>
            <a:ext cx="35378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Em không nên mở cửa cho người lạ khi ở nhà một mình.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5342" y="2821214"/>
            <a:ext cx="353785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Em không nên tự ý lấy các đồ vật ở trên cao.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7116" y="2183195"/>
            <a:ext cx="35160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200" dirty="0">
                <a:latin typeface="Arial" pitchFamily="34" charset="0"/>
                <a:cs typeface="Arial" pitchFamily="34" charset="0"/>
              </a:rPr>
              <a:t>Em không nên nói dối người lớn.</a:t>
            </a:r>
          </a:p>
          <a:p>
            <a:r>
              <a:rPr lang="vi-VN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0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928" y="1177861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1107812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6    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17524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1891215" y="3228188"/>
            <a:ext cx="2682487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738622" y="3075788"/>
            <a:ext cx="3001119" cy="20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"/>
            <a:ext cx="914400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000506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000506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gray">
          <a:xfrm>
            <a:off x="228600" y="914400"/>
            <a:ext cx="8458200" cy="200025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Arial" charset="0"/>
                <a:sym typeface="Arial"/>
              </a:rPr>
              <a:t>CẢM ƠN CÁC EM HỌC SINH</a:t>
            </a:r>
            <a:endParaRPr lang="en-US" sz="5400" b="1" kern="10" dirty="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Arial" charset="0"/>
              <a:sym typeface="Arial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 rot="494338">
            <a:off x="7515230" y="4171957"/>
            <a:ext cx="1476375" cy="1060847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/>
                <a:cs typeface="Arial" charset="0"/>
                <a:sym typeface="Arial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00457"/>
            <a:ext cx="19812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5901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1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400301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6051"/>
            <a:ext cx="236220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6"/>
            <a:ext cx="91440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14650"/>
            <a:ext cx="1219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35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2954521b-b4ab-4ce3-8aa8-8bfa99a4c36e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354</Words>
  <Application>Microsoft Office PowerPoint</Application>
  <PresentationFormat>On-screen Show (16:9)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黑体</vt:lpstr>
      <vt:lpstr>VNI-Brush</vt:lpstr>
      <vt:lpstr>Times New Roman</vt:lpstr>
      <vt:lpstr>Arial-Rounded</vt:lpstr>
      <vt:lpstr>Calibri</vt:lpstr>
      <vt:lpstr>Monotype Corsiva</vt:lpstr>
      <vt:lpstr>华康少女文字W5</vt:lpstr>
      <vt:lpstr>DFPOP1-W9</vt:lpstr>
      <vt:lpstr>Verdana</vt:lpstr>
      <vt:lpstr>Arial</vt:lpstr>
      <vt:lpstr>宋体</vt:lpstr>
      <vt:lpstr>.VnTimeH</vt:lpstr>
      <vt:lpstr>1_Office Theme</vt:lpstr>
      <vt:lpstr>1_Office 主题</vt:lpstr>
      <vt:lpstr>6_Office 主题</vt:lpstr>
      <vt:lpstr>3_Default Design</vt:lpstr>
      <vt:lpstr>Default Design</vt:lpstr>
      <vt:lpstr>7_Office 主题</vt:lpstr>
      <vt:lpstr>5_Office 主题</vt:lpstr>
      <vt:lpstr>8_Office 主题</vt:lpstr>
      <vt:lpstr>4_Office 主题</vt:lpstr>
      <vt:lpstr>PowerPoint Presentation</vt:lpstr>
      <vt:lpstr>PowerPoint Presentation</vt:lpstr>
      <vt:lpstr> Tiết 2 + 3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135</cp:revision>
  <dcterms:created xsi:type="dcterms:W3CDTF">2020-08-13T09:19:08Z</dcterms:created>
  <dcterms:modified xsi:type="dcterms:W3CDTF">2025-03-19T06:41:40Z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