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27" r:id="rId2"/>
    <p:sldId id="408" r:id="rId3"/>
    <p:sldId id="440" r:id="rId4"/>
    <p:sldId id="438" r:id="rId5"/>
    <p:sldId id="439" r:id="rId6"/>
    <p:sldId id="442" r:id="rId7"/>
    <p:sldId id="444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99"/>
    <a:srgbClr val="FF7C80"/>
    <a:srgbClr val="0000CC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72" d="100"/>
          <a:sy n="72" d="100"/>
        </p:scale>
        <p:origin x="96" y="12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4580" y="1496484"/>
            <a:ext cx="12207479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4580" y="4802717"/>
            <a:ext cx="12207479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01423-D198-4896-B996-AF6CD71AA3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897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D28DD1-89CB-4A9B-8160-1008CEEB8C2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092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47969" y="486834"/>
            <a:ext cx="3509650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9019" y="486834"/>
            <a:ext cx="10325492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4A9502-423E-4957-ACD4-EFEAFA4568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388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0BA3F-51CF-473C-BBC7-9F80CB3FD93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31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542" y="2279652"/>
            <a:ext cx="14038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0542" y="6119285"/>
            <a:ext cx="14038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E9DFC9-E0D6-4E70-95EC-EE956DA625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830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9019" y="2434167"/>
            <a:ext cx="6917571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40048" y="2434167"/>
            <a:ext cx="6917571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EE0E17-1536-48C6-87E3-A861F0C00F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313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139" y="486834"/>
            <a:ext cx="14038600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1140" y="2241551"/>
            <a:ext cx="688578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1140" y="3340100"/>
            <a:ext cx="6885780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40048" y="2241551"/>
            <a:ext cx="691969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40048" y="3340100"/>
            <a:ext cx="6919691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0A47B-B3AA-4408-B89E-78641CC5715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41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D8FA65-B14B-4883-88C7-F7A3A55E9A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83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8BE4F5-A3A4-4A0F-A638-D990D725B4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22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9C05A-73D7-488D-87AE-9FA1D515BA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35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090DF4-68DF-4AAF-98F9-EB3836BAB8B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5335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9019" y="486834"/>
            <a:ext cx="14038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019" y="2434167"/>
            <a:ext cx="14038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9019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91637" y="8475134"/>
            <a:ext cx="54933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5375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264759-E7CE-4A8C-955C-20DA2A50E4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90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594208" y="2521808"/>
            <a:ext cx="11201087" cy="253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10. LUYỆN TẬP: TỪ CÓ NGHĨA GIỐNG NHAU; DẤU GẠCH NGANG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5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26134" y="184183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34499" y="2566664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26134" y="3940605"/>
            <a:ext cx="139662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26134" y="184183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34499" y="2566664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nghĩa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giống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đậm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576122"/>
              </p:ext>
            </p:extLst>
          </p:nvPr>
        </p:nvGraphicFramePr>
        <p:xfrm>
          <a:off x="2158250" y="3657600"/>
          <a:ext cx="11506200" cy="3581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800469">
                  <a:extLst>
                    <a:ext uri="{9D8B030D-6E8A-4147-A177-3AD203B41FA5}">
                      <a16:colId xmlns:a16="http://schemas.microsoft.com/office/drawing/2014/main" val="211763045"/>
                    </a:ext>
                  </a:extLst>
                </a:gridCol>
                <a:gridCol w="8705731">
                  <a:extLst>
                    <a:ext uri="{9D8B030D-6E8A-4147-A177-3AD203B41FA5}">
                      <a16:colId xmlns:a16="http://schemas.microsoft.com/office/drawing/2014/main" val="2684891778"/>
                    </a:ext>
                  </a:extLst>
                </a:gridCol>
              </a:tblGrid>
              <a:tr h="11938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đậm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641596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266691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Kiên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nhẫn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428476"/>
                  </a:ext>
                </a:extLst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5201389" y="4874594"/>
            <a:ext cx="7162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01389" y="6018697"/>
            <a:ext cx="846306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  <p:pic>
        <p:nvPicPr>
          <p:cNvPr id="20" name="Picture 7" descr="BƯỚM 5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4368457" y="-58684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7" descr="BƯỚM 5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36823">
            <a:off x="329554" y="7236210"/>
            <a:ext cx="1509221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 descr="BƯỚM 5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40492">
            <a:off x="420549" y="-269"/>
            <a:ext cx="1474263" cy="202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7" descr="BƯỚM 5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66459">
            <a:off x="14092128" y="6936284"/>
            <a:ext cx="171314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72837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697311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362005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– 3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719" y="3529936"/>
            <a:ext cx="850489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thẫm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um, …..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8319" y="5282643"/>
            <a:ext cx="1981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75617" y="3289445"/>
            <a:ext cx="6878509" cy="52482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8526" y="5959751"/>
            <a:ext cx="8137525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4" name="Rectangle 3"/>
          <p:cNvSpPr/>
          <p:nvPr/>
        </p:nvSpPr>
        <p:spPr>
          <a:xfrm>
            <a:off x="739473" y="6636859"/>
            <a:ext cx="727635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um.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729307" y="7313967"/>
            <a:ext cx="714650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pic>
        <p:nvPicPr>
          <p:cNvPr id="20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201282" y="978545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432719" y="1979490"/>
            <a:ext cx="42672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2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1902610" cy="33438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3. Lời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0719" y="4419600"/>
            <a:ext cx="1396628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Vừa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hốt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hoảng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Cho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2077673" y="2519756"/>
              <a:ext cx="1876573" cy="15239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1929" y="4078565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Hãy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1515964" y="4610564"/>
            <a:ext cx="660789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Rectangle 2"/>
          <p:cNvSpPr/>
          <p:nvPr/>
        </p:nvSpPr>
        <p:spPr>
          <a:xfrm>
            <a:off x="1508919" y="5244418"/>
            <a:ext cx="1402655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929" y="5910084"/>
            <a:ext cx="9653605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1553637" y="6646867"/>
            <a:ext cx="8526693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lvl="0" indent="-571500" algn="just">
              <a:buFontTx/>
              <a:buChar char="-"/>
              <a:defRPr/>
            </a:pP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38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01929" y="7252858"/>
            <a:ext cx="1369156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(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47316" y="7989641"/>
            <a:ext cx="767549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262718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/>
      <p:bldP spid="3" grpId="0"/>
      <p:bldP spid="4" grpId="0"/>
      <p:bldP spid="1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828800"/>
            <a:ext cx="4191000" cy="677109"/>
            <a:chOff x="1508919" y="1888664"/>
            <a:chExt cx="3733800" cy="677109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2052017" y="2534995"/>
              <a:ext cx="1900844" cy="30778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9718" y="4688352"/>
            <a:ext cx="15392401" cy="1505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40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 biết vị trí của dấu gạch ngang trong đoạn văn: Khi dùng để miêu tả lời nói của sự vật và chúng được đứng ở vị trí đầu câu.</a:t>
            </a:r>
            <a:endParaRPr lang="en-US" sz="3600" b="1" dirty="0">
              <a:solidFill>
                <a:srgbClr val="FF00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610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51" y="533400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413919" y="3657600"/>
            <a:ext cx="8458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57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9591</TotalTime>
  <Words>500</Words>
  <Application>Microsoft Office PowerPoint</Application>
  <PresentationFormat>Custom</PresentationFormat>
  <Paragraphs>40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MAIHUNG</cp:lastModifiedBy>
  <cp:revision>1046</cp:revision>
  <dcterms:created xsi:type="dcterms:W3CDTF">2008-09-09T22:52:10Z</dcterms:created>
  <dcterms:modified xsi:type="dcterms:W3CDTF">2025-03-23T05:46:41Z</dcterms:modified>
</cp:coreProperties>
</file>