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9"/>
  </p:notesMasterIdLst>
  <p:sldIdLst>
    <p:sldId id="2685" r:id="rId2"/>
    <p:sldId id="2680" r:id="rId3"/>
    <p:sldId id="2683" r:id="rId4"/>
    <p:sldId id="2684" r:id="rId5"/>
    <p:sldId id="2667" r:id="rId6"/>
    <p:sldId id="2675" r:id="rId7"/>
    <p:sldId id="2676" r:id="rId8"/>
    <p:sldId id="2677" r:id="rId9"/>
    <p:sldId id="2678" r:id="rId10"/>
    <p:sldId id="2679" r:id="rId11"/>
    <p:sldId id="263" r:id="rId12"/>
    <p:sldId id="269" r:id="rId13"/>
    <p:sldId id="272" r:id="rId14"/>
    <p:sldId id="2673" r:id="rId15"/>
    <p:sldId id="2674" r:id="rId16"/>
    <p:sldId id="34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357" autoAdjust="0"/>
  </p:normalViewPr>
  <p:slideViewPr>
    <p:cSldViewPr snapToGrid="0">
      <p:cViewPr varScale="1">
        <p:scale>
          <a:sx n="98" d="100"/>
          <a:sy n="98" d="100"/>
        </p:scale>
        <p:origin x="1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3AB9-AAC9-404A-A0CC-4C268117DE8D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8A817-ABAA-4102-870F-8A190010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D9C228AA-2BB4-4A08-90FB-8D720690FE2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F279A26A-B656-4C32-A524-A5F3626212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F85EFA2B-A2C6-40D7-8BB1-36789148F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2C4C7-2B4C-42F2-A52A-D4DC491CDE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19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366D4985-464F-F463-6AD5-368D282A4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2"/>
            <a:ext cx="12192000" cy="68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1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5" y="1799618"/>
            <a:ext cx="3509608" cy="50583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6" y="-87549"/>
            <a:ext cx="1356015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1" cy="45877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62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1" y="505839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6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75611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9"/>
            <a:ext cx="3449219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08572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5" y="249020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7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1" y="642490"/>
            <a:ext cx="3453319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3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1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37751"/>
            <a:ext cx="12192000" cy="494751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 dirty="0" smtClean="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5.svg"/><Relationship Id="rId10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11564F0-7157-442F-A641-FBB9CD3DF845}"/>
              </a:ext>
            </a:extLst>
          </p:cNvPr>
          <p:cNvGrpSpPr>
            <a:grpSpLocks/>
          </p:cNvGrpSpPr>
          <p:nvPr/>
        </p:nvGrpSpPr>
        <p:grpSpPr bwMode="auto">
          <a:xfrm>
            <a:off x="551656" y="853762"/>
            <a:ext cx="11088687" cy="5445125"/>
            <a:chOff x="623392" y="809101"/>
            <a:chExt cx="11089232" cy="54457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E6529BD-1726-44B8-831B-E04A39F01844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solidFill>
              <a:schemeClr val="bg1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8C5F97A-6D41-42CA-8D65-5A413BF6936F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7C9082F-10C6-4D7F-A846-41BA13C5A07C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C0671F2A-D19E-4F5A-980B-95AF406E927F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451B9A5B-80E8-479A-89D6-7E74EED48030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87B04CE5-DCC6-4D5B-AB43-F7B6BB12AA0E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8D64DF3-5DD7-4528-A37F-5B49031E7276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4976AEED-44AF-4C36-9912-56722FA134AF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DFC79B6-5DBF-44C2-BF5A-4A9D9DFE559C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011CB5F-A9F5-43A2-8EFC-F6FA22C5F770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8B74B2B3-D4C8-413B-A2ED-447C5A0665BD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E98D6CA-BDD7-4BCD-8A7D-DD3ABD7BC71A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8" name="组合 7">
              <a:extLst>
                <a:ext uri="{FF2B5EF4-FFF2-40B4-BE49-F238E27FC236}">
                  <a16:creationId xmlns:a16="http://schemas.microsoft.com/office/drawing/2014/main" id="{29225CBE-6DB0-4E04-8658-9E3A83F4E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F83C005-BE86-499D-B434-182D2AFC3ADA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solidFill>
                <a:schemeClr val="bg1">
                  <a:alpha val="61000"/>
                </a:schemeClr>
              </a:solidFill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A62D9F7B-801F-4D5D-B935-8F2EA06F4CE7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0C63C888-8A40-49F5-8980-3C398F1BC79B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C69AEA57-9ECD-45ED-9A72-846CEE93AF44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A561FF66-9C55-4B6D-AA58-5162AEB4B787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2AE1B300-E5D4-4356-9C6F-08F61C116139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87437E11-1EB8-48F4-88B8-D37E7F08BC46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269EA2C-A13D-4571-87F8-E98F45C32C16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F5F067D-48A1-4F77-8F93-AFE3394E56D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2" name="文本框 9">
            <a:extLst>
              <a:ext uri="{FF2B5EF4-FFF2-40B4-BE49-F238E27FC236}">
                <a16:creationId xmlns:a16="http://schemas.microsoft.com/office/drawing/2014/main" id="{9EE1A8F7-67C1-4C7F-A6C4-0F48619539F4}"/>
              </a:ext>
            </a:extLst>
          </p:cNvPr>
          <p:cNvSpPr txBox="1"/>
          <p:nvPr/>
        </p:nvSpPr>
        <p:spPr>
          <a:xfrm>
            <a:off x="3021469" y="784273"/>
            <a:ext cx="8442744" cy="640080"/>
          </a:xfrm>
          <a:prstGeom prst="roundRect">
            <a:avLst>
              <a:gd name="adj" fmla="val 41216"/>
            </a:avLst>
          </a:prstGeom>
          <a:solidFill>
            <a:srgbClr val="FFBF86"/>
          </a:solidFill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96F7E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等线" panose="02010600030101010101" pitchFamily="2" charset="-122"/>
              <a:sym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C33B65-7F7D-4640-B835-2DC2CADC344D}"/>
              </a:ext>
            </a:extLst>
          </p:cNvPr>
          <p:cNvSpPr txBox="1"/>
          <p:nvPr/>
        </p:nvSpPr>
        <p:spPr>
          <a:xfrm>
            <a:off x="3467002" y="786291"/>
            <a:ext cx="766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</a:rPr>
              <a:t> TIỂU HỌC </a:t>
            </a:r>
            <a:r>
              <a:rPr lang="en-US" sz="3600" noProof="0" dirty="0" smtClean="0">
                <a:solidFill>
                  <a:srgbClr val="096F7E"/>
                </a:solidFill>
              </a:rPr>
              <a:t>HÒA NGHĨA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96F7E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0F26F2-113E-4696-92ED-075C57CCCD6B}"/>
              </a:ext>
            </a:extLst>
          </p:cNvPr>
          <p:cNvSpPr txBox="1"/>
          <p:nvPr/>
        </p:nvSpPr>
        <p:spPr>
          <a:xfrm>
            <a:off x="5300596" y="7527876"/>
            <a:ext cx="250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TIẾNG VIỆT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9E01BE-603C-4C61-8CA9-75E02AB2FD97}"/>
              </a:ext>
            </a:extLst>
          </p:cNvPr>
          <p:cNvSpPr txBox="1"/>
          <p:nvPr/>
        </p:nvSpPr>
        <p:spPr>
          <a:xfrm>
            <a:off x="5334833" y="9158835"/>
            <a:ext cx="323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  <a:latin typeface="SVN-Standly" pitchFamily="50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  <a:latin typeface="SVN-Standly" pitchFamily="50" charset="0"/>
                <a:ea typeface="+mn-ea"/>
                <a:cs typeface="+mn-cs"/>
              </a:rPr>
              <a:t> 2 –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  <a:latin typeface="SVN-Standly" pitchFamily="50" charset="0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96F7E"/>
                </a:solidFill>
                <a:effectLst/>
                <a:uLnTx/>
                <a:uFillTx/>
                <a:latin typeface="SVN-Standly" pitchFamily="50" charset="0"/>
                <a:ea typeface="+mn-ea"/>
                <a:cs typeface="+mn-cs"/>
              </a:rPr>
              <a:t> 1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96F7E"/>
              </a:solidFill>
              <a:effectLst/>
              <a:uLnTx/>
              <a:uFillTx/>
              <a:latin typeface="SVN-Standly" pitchFamily="50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1114C2-62CD-4728-972E-E53C8CD5094B}"/>
              </a:ext>
            </a:extLst>
          </p:cNvPr>
          <p:cNvSpPr txBox="1"/>
          <p:nvPr/>
        </p:nvSpPr>
        <p:spPr>
          <a:xfrm>
            <a:off x="3846732" y="8355172"/>
            <a:ext cx="639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SVN-Sticky Toffee Pudding" pitchFamily="50" charset="0"/>
                <a:ea typeface="White Xmas PERSONAL USE" pitchFamily="50" charset="0"/>
                <a:cs typeface="Baloo" panose="03080902040302020200" pitchFamily="66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SVN-Sticky Toffee Pudding" pitchFamily="50" charset="0"/>
                <a:ea typeface="White Xmas PERSONAL USE" pitchFamily="50" charset="0"/>
                <a:cs typeface="Baloo" panose="03080902040302020200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SVN-Sticky Toffee Pudding" pitchFamily="50" charset="0"/>
                <a:ea typeface="White Xmas PERSONAL USE" pitchFamily="50" charset="0"/>
                <a:cs typeface="Baloo" panose="03080902040302020200" pitchFamily="66" charset="0"/>
              </a:rPr>
              <a:t>điểm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18E"/>
                </a:solidFill>
                <a:effectLst/>
                <a:uLnTx/>
                <a:uFillTx/>
                <a:latin typeface="SVN-Sticky Toffee Pudding" pitchFamily="50" charset="0"/>
                <a:ea typeface="White Xmas PERSONAL USE" pitchFamily="50" charset="0"/>
                <a:cs typeface="Baloo" panose="03080902040302020200" pitchFamily="66" charset="0"/>
              </a:rPr>
              <a:t>: Những búp măng non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18E"/>
              </a:solidFill>
              <a:effectLst/>
              <a:uLnTx/>
              <a:uFillTx/>
              <a:latin typeface="SVN-Sticky Toffee Pudding" pitchFamily="50" charset="0"/>
              <a:ea typeface="White Xmas PERSONAL USE" pitchFamily="50" charset="0"/>
              <a:cs typeface="Baloo" panose="03080902040302020200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CA0A3A-829A-405F-A446-471634E0B795}"/>
              </a:ext>
            </a:extLst>
          </p:cNvPr>
          <p:cNvSpPr txBox="1"/>
          <p:nvPr/>
        </p:nvSpPr>
        <p:spPr>
          <a:xfrm>
            <a:off x="4310410" y="9671777"/>
            <a:ext cx="5555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Triển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lãm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thiếu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nhi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với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5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điều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Bác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Hồ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 </a:t>
            </a:r>
            <a:r>
              <a:rPr kumimoji="0" lang="en-US" sz="5400" b="1" i="0" u="none" strike="noStrike" kern="1200" cap="none" spc="-15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LNTH-Wash Your Hand" pitchFamily="2" charset="0"/>
                <a:ea typeface="LNTH-Kids  Chinese Font 1" panose="02010600030101010101" pitchFamily="2" charset="-128"/>
                <a:cs typeface="+mn-cs"/>
              </a:rPr>
              <a:t>dạy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LNTH-Wash Your Hand" pitchFamily="2" charset="0"/>
              <a:ea typeface="LNTH-Kids  Chinese Font 1" panose="02010600030101010101" pitchFamily="2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6058F-3AAC-7016-98CA-29A52788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83" y="1227811"/>
            <a:ext cx="4822354" cy="20118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7460" y="5131709"/>
            <a:ext cx="775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HP001 5 hàng 1 ô ly" panose="020B0603050302020204" pitchFamily="34" charset="0"/>
              </a:rPr>
              <a:t>Giáo</a:t>
            </a:r>
            <a:r>
              <a:rPr lang="en-US" sz="3600" dirty="0" smtClean="0"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latin typeface="HP001 5 hàng 1 ô ly" panose="020B0603050302020204" pitchFamily="34" charset="0"/>
              </a:rPr>
              <a:t>viên</a:t>
            </a:r>
            <a:r>
              <a:rPr lang="en-US" sz="3600" dirty="0" smtClean="0">
                <a:latin typeface="HP001 5 hàng 1 ô ly" panose="020B0603050302020204" pitchFamily="34" charset="0"/>
              </a:rPr>
              <a:t> : </a:t>
            </a:r>
            <a:endParaRPr lang="en-US" sz="3600" dirty="0">
              <a:latin typeface="HP001 5 hàng 1 ô ly" panose="020B06030503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533" y="1375947"/>
            <a:ext cx="2993395" cy="221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6688" y="5116974"/>
            <a:ext cx="553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Hoan-Lớp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BD371E6-DB04-AAB3-0051-44254192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804" y="1985195"/>
            <a:ext cx="8326211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65942" y="2097741"/>
            <a:ext cx="9593943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</a:t>
            </a:r>
            <a:r>
              <a:rPr lang="en-US" sz="3600" dirty="0" smtClean="0">
                <a:latin typeface="HP001 5 hàng 1 ô ly" panose="020B0603050302020204" pitchFamily="34" charset="0"/>
              </a:rPr>
              <a:t>10.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thầy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ngày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.</a:t>
            </a:r>
            <a:b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	  </a:t>
            </a:r>
            <a:r>
              <a:rPr lang="en-US" sz="3600" dirty="0" err="1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Dốt</a:t>
            </a:r>
            <a:r>
              <a:rPr lang="en-US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nát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thầy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bóng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bảy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001 5 hàng 1 ô ly" panose="020B0603050302020204" pitchFamily="34" charset="0"/>
              </a:rPr>
              <a:t>chợ</a:t>
            </a:r>
            <a:r>
              <a:rPr lang="en-US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.</a:t>
            </a: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   11.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Công cha nghĩa mẹ ơn thầy,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	  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Ngày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sau khôn lớn ơn dày biển sâu.</a:t>
            </a: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   12. </a:t>
            </a:r>
            <a:r>
              <a:rPr lang="en-US" sz="3600" dirty="0" err="1">
                <a:latin typeface="HP001 5 hàng 1 ô ly" panose="020B0603050302020204" pitchFamily="34" charset="0"/>
              </a:rPr>
              <a:t>Học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trò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học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hiếu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học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trung</a:t>
            </a:r>
            <a:r>
              <a:rPr lang="en-US" sz="3600" dirty="0">
                <a:latin typeface="HP001 5 hàng 1 ô ly" panose="020B0603050302020204" pitchFamily="34" charset="0"/>
              </a:rPr>
              <a:t>,</a:t>
            </a:r>
            <a:br>
              <a:rPr lang="en-US" sz="3600" dirty="0">
                <a:latin typeface="HP001 5 hàng 1 ô ly" panose="020B0603050302020204" pitchFamily="34" charset="0"/>
              </a:rPr>
            </a:br>
            <a:r>
              <a:rPr lang="en-US" sz="3600" dirty="0" smtClean="0">
                <a:latin typeface="HP001 5 hàng 1 ô ly" panose="020B0603050302020204" pitchFamily="34" charset="0"/>
              </a:rPr>
              <a:t>	  </a:t>
            </a:r>
            <a:r>
              <a:rPr lang="en-US" sz="3600" dirty="0" err="1" smtClean="0">
                <a:latin typeface="HP001 5 hàng 1 ô ly" panose="020B0603050302020204" pitchFamily="34" charset="0"/>
              </a:rPr>
              <a:t>Học</a:t>
            </a:r>
            <a:r>
              <a:rPr lang="en-US" sz="3600" dirty="0" smtClean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cho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đến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mực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anh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hùng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mới</a:t>
            </a:r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latin typeface="HP001 5 hàng 1 ô ly" panose="020B0603050302020204" pitchFamily="34" charset="0"/>
              </a:rPr>
              <a:t>thôi</a:t>
            </a:r>
            <a:r>
              <a:rPr lang="en-US" sz="3600" dirty="0" smtClean="0">
                <a:latin typeface="HP001 5 hàng 1 ô ly" panose="020B0603050302020204" pitchFamily="34" charset="0"/>
              </a:rPr>
              <a:t>.</a:t>
            </a:r>
            <a:endParaRPr lang="en-US" sz="3600" dirty="0"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6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71457" y="1038288"/>
            <a:ext cx="1187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Viết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Phiếu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đọc</a:t>
            </a:r>
            <a:r>
              <a:rPr lang="en-US" sz="9600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 </a:t>
            </a:r>
            <a:r>
              <a:rPr lang="en-US" sz="9600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SVN-Shintia Script" panose="02000804000000020003" pitchFamily="2" charset="0"/>
              </a:rPr>
              <a:t>sách</a:t>
            </a:r>
            <a:endParaRPr lang="en-US" sz="9600" dirty="0">
              <a:ln>
                <a:solidFill>
                  <a:srgbClr val="FFFFFF"/>
                </a:solidFill>
              </a:ln>
              <a:solidFill>
                <a:srgbClr val="FF000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SVN-Shintia Script" panose="02000804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995BB4-1128-8F62-4496-BE5BBFC77673}"/>
              </a:ext>
            </a:extLst>
          </p:cNvPr>
          <p:cNvSpPr/>
          <p:nvPr/>
        </p:nvSpPr>
        <p:spPr>
          <a:xfrm>
            <a:off x="439478" y="241207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376257-6621-226E-ECFA-991099F3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36612" y="3154681"/>
            <a:ext cx="2850588" cy="337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DF1F4E-A7A8-A14B-524B-F66B4E9F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03" y="400118"/>
            <a:ext cx="5301748" cy="57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>
            <a:extLst>
              <a:ext uri="{FF2B5EF4-FFF2-40B4-BE49-F238E27FC236}">
                <a16:creationId xmlns:a16="http://schemas.microsoft.com/office/drawing/2014/main" id="{E6E3483B-A0C0-F29A-3148-2A3029CD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228602"/>
            <a:ext cx="8260515" cy="46981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183564-9BBF-5863-C403-9C3E23C1AD77}"/>
              </a:ext>
            </a:extLst>
          </p:cNvPr>
          <p:cNvSpPr txBox="1"/>
          <p:nvPr/>
        </p:nvSpPr>
        <p:spPr>
          <a:xfrm>
            <a:off x="603168" y="1398273"/>
            <a:ext cx="6992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6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6000" b="1" dirty="0">
              <a:ln>
                <a:solidFill>
                  <a:srgbClr val="FFFFFF"/>
                </a:solidFill>
              </a:ln>
              <a:solidFill>
                <a:srgbClr val="7030A0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9">
            <a:extLst>
              <a:ext uri="{FF2B5EF4-FFF2-40B4-BE49-F238E27FC236}">
                <a16:creationId xmlns:a16="http://schemas.microsoft.com/office/drawing/2014/main" id="{331DC56B-BF39-4964-CA29-8AB01B91B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5047" y="116992"/>
            <a:ext cx="9906000" cy="15696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B79CCB-290C-B03B-E85A-8B0E542AEC6D}"/>
              </a:ext>
            </a:extLst>
          </p:cNvPr>
          <p:cNvSpPr txBox="1"/>
          <p:nvPr/>
        </p:nvSpPr>
        <p:spPr>
          <a:xfrm>
            <a:off x="1972607" y="62658"/>
            <a:ext cx="873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/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với bạn về nội dung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4400" b="1" dirty="0" err="1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 smtClean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vi-VN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đọc.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6D95A6-91B7-E171-DFEA-C54BD1EEE2DB}"/>
              </a:ext>
            </a:extLst>
          </p:cNvPr>
          <p:cNvGrpSpPr/>
          <p:nvPr/>
        </p:nvGrpSpPr>
        <p:grpSpPr>
          <a:xfrm>
            <a:off x="2608729" y="1644855"/>
            <a:ext cx="9218498" cy="1321630"/>
            <a:chOff x="4401878" y="1862591"/>
            <a:chExt cx="7705158" cy="1805642"/>
          </a:xfrm>
        </p:grpSpPr>
        <p:pic>
          <p:nvPicPr>
            <p:cNvPr id="5" name="Picture 30">
              <a:extLst>
                <a:ext uri="{FF2B5EF4-FFF2-40B4-BE49-F238E27FC236}">
                  <a16:creationId xmlns:a16="http://schemas.microsoft.com/office/drawing/2014/main" id="{5482713D-16B0-F2A6-E73B-77125826E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B429EC-1418-A683-7AD7-B64B76B5AFEC}"/>
                </a:ext>
              </a:extLst>
            </p:cNvPr>
            <p:cNvSpPr txBox="1"/>
            <p:nvPr/>
          </p:nvSpPr>
          <p:spPr>
            <a:xfrm>
              <a:off x="4638345" y="1862591"/>
              <a:ext cx="7468691" cy="1681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Nội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dung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ca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dao</a:t>
              </a:r>
              <a:r>
                <a:rPr lang="en-US" sz="4000" b="1" dirty="0">
                  <a:solidFill>
                    <a:srgbClr val="FC6E51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8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98990F-F26B-7F43-0220-01A882D6B928}"/>
              </a:ext>
            </a:extLst>
          </p:cNvPr>
          <p:cNvGrpSpPr/>
          <p:nvPr/>
        </p:nvGrpSpPr>
        <p:grpSpPr>
          <a:xfrm>
            <a:off x="2608729" y="2993388"/>
            <a:ext cx="9469858" cy="1231106"/>
            <a:chOff x="4401878" y="2058416"/>
            <a:chExt cx="7622335" cy="1718409"/>
          </a:xfrm>
        </p:grpSpPr>
        <p:pic>
          <p:nvPicPr>
            <p:cNvPr id="9" name="Picture 30">
              <a:extLst>
                <a:ext uri="{FF2B5EF4-FFF2-40B4-BE49-F238E27FC236}">
                  <a16:creationId xmlns:a16="http://schemas.microsoft.com/office/drawing/2014/main" id="{91987479-C052-8A3E-2B67-1AE7C221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2795F2-C118-8C91-0E5C-425C285439CF}"/>
                </a:ext>
              </a:extLst>
            </p:cNvPr>
            <p:cNvSpPr txBox="1"/>
            <p:nvPr/>
          </p:nvSpPr>
          <p:spPr>
            <a:xfrm>
              <a:off x="4851087" y="2058416"/>
              <a:ext cx="6664012" cy="17184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ca </a:t>
              </a:r>
              <a:r>
                <a:rPr lang="en-US" sz="4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dao</a:t>
              </a:r>
              <a:r>
                <a:rPr 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8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8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AF1DE-8D4F-1635-4F28-C8E77F4073EA}"/>
              </a:ext>
            </a:extLst>
          </p:cNvPr>
          <p:cNvGrpSpPr/>
          <p:nvPr/>
        </p:nvGrpSpPr>
        <p:grpSpPr>
          <a:xfrm>
            <a:off x="2608730" y="4154138"/>
            <a:ext cx="9548416" cy="1162141"/>
            <a:chOff x="4401878" y="2046087"/>
            <a:chExt cx="7622335" cy="1622146"/>
          </a:xfrm>
        </p:grpSpPr>
        <p:pic>
          <p:nvPicPr>
            <p:cNvPr id="12" name="Picture 30">
              <a:extLst>
                <a:ext uri="{FF2B5EF4-FFF2-40B4-BE49-F238E27FC236}">
                  <a16:creationId xmlns:a16="http://schemas.microsoft.com/office/drawing/2014/main" id="{7D2C7D55-A6A7-4B5E-462C-23744927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401878" y="2318444"/>
              <a:ext cx="7622335" cy="13497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35E0F-DD7D-F57A-DAA4-A83EDB91F251}"/>
                </a:ext>
              </a:extLst>
            </p:cNvPr>
            <p:cNvSpPr txBox="1"/>
            <p:nvPr/>
          </p:nvSpPr>
          <p:spPr>
            <a:xfrm>
              <a:off x="4847390" y="2046087"/>
              <a:ext cx="4707074" cy="15465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>
                <a:lnSpc>
                  <a:spcPct val="200000"/>
                </a:lnSpc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</a:t>
              </a:r>
              <a:r>
                <a:rPr lang="en-US" sz="3600" b="1" dirty="0" smtClean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517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1C4AB-6D3E-132C-D034-CE8279967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9" y="2543840"/>
            <a:ext cx="7933269" cy="431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B350B-9D14-C179-DBCD-C9DA252B6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88" y="280384"/>
            <a:ext cx="7011008" cy="34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5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4824764-6A05-4E49-AC32-66AFF4775D13}"/>
              </a:ext>
            </a:extLst>
          </p:cNvPr>
          <p:cNvSpPr txBox="1"/>
          <p:nvPr/>
        </p:nvSpPr>
        <p:spPr>
          <a:xfrm>
            <a:off x="2103123" y="2090057"/>
            <a:ext cx="851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4400" dirty="0" err="1" smtClean="0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Calibri" panose="020F0502020204030204"/>
              </a:rPr>
              <a:t>người thân</a:t>
            </a:r>
            <a:r>
              <a:rPr lang="en-US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Calibri" panose="020F0502020204030204"/>
              </a:rPr>
              <a:t>nghe</a:t>
            </a:r>
            <a:r>
              <a:rPr lang="vi-VN" sz="4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những </a:t>
            </a:r>
            <a:r>
              <a:rPr lang="en-US" sz="4400" b="1" dirty="0" err="1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4400" b="1" dirty="0" err="1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4400" b="1" dirty="0">
                <a:solidFill>
                  <a:srgbClr val="FC6E51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Calibri" panose="020F0502020204030204"/>
              </a:rPr>
              <a:t>mà </a:t>
            </a: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em yêu thích.</a:t>
            </a: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EC31F-B395-423B-AD0F-FBFD00BAD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3" y="2176364"/>
            <a:ext cx="535272" cy="5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11C755-0F2C-C3BF-8D0C-3E185424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1785966"/>
            <a:ext cx="11821169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64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09986A6-4BFF-4D35-A6BA-0E136676BE1C}"/>
              </a:ext>
            </a:extLst>
          </p:cNvPr>
          <p:cNvGrpSpPr/>
          <p:nvPr/>
        </p:nvGrpSpPr>
        <p:grpSpPr>
          <a:xfrm>
            <a:off x="2811788" y="1486389"/>
            <a:ext cx="6195052" cy="5059007"/>
            <a:chOff x="1346124" y="3428420"/>
            <a:chExt cx="2939233" cy="35916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A8E8F4-12C1-4018-9FC7-462771E7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3B0278-CF37-41BD-B485-EECCA1050452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A81290A-D804-4005-899C-13D56180B30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624E3B6-A69E-4A0A-AFAA-C4692EE4A8B6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ADB4F6-80B7-462D-BC4C-4E0BB746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018" y="1427630"/>
            <a:ext cx="7050772" cy="26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3100" y="492204"/>
            <a:ext cx="90525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US" sz="3600" dirty="0" smtClean="0">
              <a:solidFill>
                <a:srgbClr val="0070C0"/>
              </a:solidFill>
              <a:latin typeface="HP001 5 hàng 1 ô ly" panose="020B0603050302020204" pitchFamily="34" charset="0"/>
            </a:endParaRPr>
          </a:p>
          <a:p>
            <a:pPr algn="l"/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	      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Tiếng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Việt</a:t>
            </a:r>
            <a:endParaRPr lang="en-US" sz="3600" dirty="0" smtClean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733024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12.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Chàng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trai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làng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Phù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Ủng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( </a:t>
            </a:r>
            <a:r>
              <a:rPr lang="en-US" sz="36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4)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D371E6-DB04-AAB3-0051-44254192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2" y="2554962"/>
            <a:ext cx="7302835" cy="23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348" y="2348181"/>
            <a:ext cx="68455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7200" dirty="0" smtClean="0">
                <a:solidFill>
                  <a:srgbClr val="FF0000"/>
                </a:solidFill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181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23003" y="2281665"/>
            <a:ext cx="9174311" cy="324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Thương mẹ nhớ cha như kim châm vào dạ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Nghĩ đến chừng nào, lụy hạ tuôn rơi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Thuyền không bánh lái thuyền quay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Con không cha mẹ ai bày con nên. </a:t>
            </a:r>
          </a:p>
        </p:txBody>
      </p:sp>
    </p:spTree>
    <p:extLst>
      <p:ext uri="{BB962C8B-B14F-4D97-AF65-F5344CB8AC3E}">
        <p14:creationId xmlns:p14="http://schemas.microsoft.com/office/powerpoint/2010/main" val="15778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281665"/>
            <a:ext cx="8417860" cy="3218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HP001 5 hàng 1 ô ly" panose="020B0603050302020204" pitchFamily="34" charset="0"/>
              </a:rPr>
              <a:t>1. 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Nước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chảy ra thương cha nhớ mẹ</a:t>
            </a:r>
            <a:b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    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Nước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chảy vào thương mẹ nhớ cha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.</a:t>
            </a:r>
            <a:endParaRPr lang="en-US" sz="3600" dirty="0" smtClean="0">
              <a:solidFill>
                <a:schemeClr val="tx1"/>
              </a:solidFill>
              <a:latin typeface="HP001 5 hàng 1 ô ly" panose="020B0603050302020204" pitchFamily="34" charset="0"/>
            </a:endParaRP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2. 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Bàn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tay nối tiếp bàn tay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   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Vai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cha lưng mẹ cõng đầy ấm no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3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3985" y="2096097"/>
            <a:ext cx="9572348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HP001 5 hàng 1 ô ly" panose="020B0603050302020204" pitchFamily="34" charset="0"/>
              </a:rPr>
              <a:t>3</a:t>
            </a:r>
            <a:r>
              <a:rPr lang="en-US" sz="3600" dirty="0" smtClean="0">
                <a:latin typeface="HP001 5 hàng 1 ô ly" panose="020B0603050302020204" pitchFamily="34" charset="0"/>
              </a:rPr>
              <a:t>.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Cổ thụ là bóng mẹ cha</a:t>
            </a:r>
            <a:b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    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Cây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non là cả vườn hoa tuổi hồng.</a:t>
            </a: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4. </a:t>
            </a:r>
            <a:r>
              <a:rPr lang="vi-VN" sz="3600" dirty="0" smtClean="0">
                <a:latin typeface="HP001 5 hàng 1 ô ly" panose="020B0603050302020204" pitchFamily="34" charset="0"/>
              </a:rPr>
              <a:t>Ân </a:t>
            </a:r>
            <a:r>
              <a:rPr lang="vi-VN" sz="3600" dirty="0">
                <a:latin typeface="HP001 5 hàng 1 ô ly" panose="020B0603050302020204" pitchFamily="34" charset="0"/>
              </a:rPr>
              <a:t>cha nghĩa mẹ chưa đền</a:t>
            </a:r>
            <a:br>
              <a:rPr lang="vi-VN" sz="3600" dirty="0">
                <a:latin typeface="HP001 5 hàng 1 ô ly" panose="020B0603050302020204" pitchFamily="34" charset="0"/>
              </a:rPr>
            </a:br>
            <a:r>
              <a:rPr lang="en-US" sz="3600" dirty="0" smtClean="0">
                <a:latin typeface="HP001 5 hàng 1 ô ly" panose="020B0603050302020204" pitchFamily="34" charset="0"/>
              </a:rPr>
              <a:t>    </a:t>
            </a:r>
            <a:r>
              <a:rPr lang="vi-VN" sz="3600" dirty="0" smtClean="0">
                <a:latin typeface="HP001 5 hàng 1 ô ly" panose="020B0603050302020204" pitchFamily="34" charset="0"/>
              </a:rPr>
              <a:t>Bậu</a:t>
            </a:r>
            <a:r>
              <a:rPr lang="vi-VN" sz="3600" dirty="0">
                <a:latin typeface="HP001 5 hàng 1 ô ly" panose="020B0603050302020204" pitchFamily="34" charset="0"/>
              </a:rPr>
              <a:t> mong ôm gối cuốn mền theo ai?</a:t>
            </a: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5. 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Dù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đi khắp bốn phương trời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   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Công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cha nghĩa mẹ không ai sánh bằng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1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93575" y="2097741"/>
            <a:ext cx="841786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6. </a:t>
            </a:r>
            <a:r>
              <a:rPr lang="vi-VN" sz="3200" dirty="0" smtClean="0">
                <a:solidFill>
                  <a:schemeClr val="tx1"/>
                </a:solidFill>
              </a:rPr>
              <a:t>Ơn </a:t>
            </a:r>
            <a:r>
              <a:rPr lang="vi-VN" sz="3200" dirty="0">
                <a:solidFill>
                  <a:schemeClr val="tx1"/>
                </a:solidFill>
              </a:rPr>
              <a:t>cha bóng núi âm thầm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Nghĩa </a:t>
            </a:r>
            <a:r>
              <a:rPr lang="vi-VN" sz="3200" dirty="0">
                <a:solidFill>
                  <a:schemeClr val="tx1"/>
                </a:solidFill>
              </a:rPr>
              <a:t>mẹ lặng lẽ nước sông đầu nguồn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Một </a:t>
            </a:r>
            <a:r>
              <a:rPr lang="vi-VN" sz="3200" dirty="0">
                <a:solidFill>
                  <a:schemeClr val="tx1"/>
                </a:solidFill>
              </a:rPr>
              <a:t>đời dãi nắng dầm sương</a:t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   </a:t>
            </a:r>
            <a:r>
              <a:rPr lang="vi-VN" sz="3200" dirty="0" smtClean="0">
                <a:solidFill>
                  <a:schemeClr val="tx1"/>
                </a:solidFill>
              </a:rPr>
              <a:t>Nuôi </a:t>
            </a:r>
            <a:r>
              <a:rPr lang="vi-VN" sz="3200" dirty="0">
                <a:solidFill>
                  <a:schemeClr val="tx1"/>
                </a:solidFill>
              </a:rPr>
              <a:t>con khôn lớn tình thương dạt dào.</a:t>
            </a:r>
          </a:p>
        </p:txBody>
      </p:sp>
    </p:spTree>
    <p:extLst>
      <p:ext uri="{BB962C8B-B14F-4D97-AF65-F5344CB8AC3E}">
        <p14:creationId xmlns:p14="http://schemas.microsoft.com/office/powerpoint/2010/main" val="323437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C28F6-FA66-42B5-BA27-0FC63D732749}"/>
              </a:ext>
            </a:extLst>
          </p:cNvPr>
          <p:cNvSpPr/>
          <p:nvPr/>
        </p:nvSpPr>
        <p:spPr>
          <a:xfrm>
            <a:off x="383523" y="438584"/>
            <a:ext cx="11582400" cy="6019800"/>
          </a:xfrm>
          <a:custGeom>
            <a:avLst/>
            <a:gdLst>
              <a:gd name="connsiteX0" fmla="*/ 0 w 11582400"/>
              <a:gd name="connsiteY0" fmla="*/ 1003320 h 6019800"/>
              <a:gd name="connsiteX1" fmla="*/ 1003320 w 11582400"/>
              <a:gd name="connsiteY1" fmla="*/ 0 h 6019800"/>
              <a:gd name="connsiteX2" fmla="*/ 1495788 w 11582400"/>
              <a:gd name="connsiteY2" fmla="*/ 0 h 6019800"/>
              <a:gd name="connsiteX3" fmla="*/ 1892498 w 11582400"/>
              <a:gd name="connsiteY3" fmla="*/ 0 h 6019800"/>
              <a:gd name="connsiteX4" fmla="*/ 2576481 w 11582400"/>
              <a:gd name="connsiteY4" fmla="*/ 0 h 6019800"/>
              <a:gd name="connsiteX5" fmla="*/ 3068948 w 11582400"/>
              <a:gd name="connsiteY5" fmla="*/ 0 h 6019800"/>
              <a:gd name="connsiteX6" fmla="*/ 3657173 w 11582400"/>
              <a:gd name="connsiteY6" fmla="*/ 0 h 6019800"/>
              <a:gd name="connsiteX7" fmla="*/ 4341156 w 11582400"/>
              <a:gd name="connsiteY7" fmla="*/ 0 h 6019800"/>
              <a:gd name="connsiteX8" fmla="*/ 5120897 w 11582400"/>
              <a:gd name="connsiteY8" fmla="*/ 0 h 6019800"/>
              <a:gd name="connsiteX9" fmla="*/ 5517607 w 11582400"/>
              <a:gd name="connsiteY9" fmla="*/ 0 h 6019800"/>
              <a:gd name="connsiteX10" fmla="*/ 6105832 w 11582400"/>
              <a:gd name="connsiteY10" fmla="*/ 0 h 6019800"/>
              <a:gd name="connsiteX11" fmla="*/ 6885573 w 11582400"/>
              <a:gd name="connsiteY11" fmla="*/ 0 h 6019800"/>
              <a:gd name="connsiteX12" fmla="*/ 7665313 w 11582400"/>
              <a:gd name="connsiteY12" fmla="*/ 0 h 6019800"/>
              <a:gd name="connsiteX13" fmla="*/ 8062023 w 11582400"/>
              <a:gd name="connsiteY13" fmla="*/ 0 h 6019800"/>
              <a:gd name="connsiteX14" fmla="*/ 8937521 w 11582400"/>
              <a:gd name="connsiteY14" fmla="*/ 0 h 6019800"/>
              <a:gd name="connsiteX15" fmla="*/ 9813019 w 11582400"/>
              <a:gd name="connsiteY15" fmla="*/ 0 h 6019800"/>
              <a:gd name="connsiteX16" fmla="*/ 10579080 w 11582400"/>
              <a:gd name="connsiteY16" fmla="*/ 0 h 6019800"/>
              <a:gd name="connsiteX17" fmla="*/ 11582400 w 11582400"/>
              <a:gd name="connsiteY17" fmla="*/ 1003320 h 6019800"/>
              <a:gd name="connsiteX18" fmla="*/ 11582400 w 11582400"/>
              <a:gd name="connsiteY18" fmla="*/ 1712312 h 6019800"/>
              <a:gd name="connsiteX19" fmla="*/ 11582400 w 11582400"/>
              <a:gd name="connsiteY19" fmla="*/ 2461435 h 6019800"/>
              <a:gd name="connsiteX20" fmla="*/ 11582400 w 11582400"/>
              <a:gd name="connsiteY20" fmla="*/ 3090163 h 6019800"/>
              <a:gd name="connsiteX21" fmla="*/ 11582400 w 11582400"/>
              <a:gd name="connsiteY21" fmla="*/ 3839286 h 6019800"/>
              <a:gd name="connsiteX22" fmla="*/ 11582400 w 11582400"/>
              <a:gd name="connsiteY22" fmla="*/ 5016480 h 6019800"/>
              <a:gd name="connsiteX23" fmla="*/ 10579080 w 11582400"/>
              <a:gd name="connsiteY23" fmla="*/ 6019800 h 6019800"/>
              <a:gd name="connsiteX24" fmla="*/ 10182370 w 11582400"/>
              <a:gd name="connsiteY24" fmla="*/ 6019800 h 6019800"/>
              <a:gd name="connsiteX25" fmla="*/ 9498387 w 11582400"/>
              <a:gd name="connsiteY25" fmla="*/ 6019800 h 6019800"/>
              <a:gd name="connsiteX26" fmla="*/ 8622889 w 11582400"/>
              <a:gd name="connsiteY26" fmla="*/ 6019800 h 6019800"/>
              <a:gd name="connsiteX27" fmla="*/ 7747391 w 11582400"/>
              <a:gd name="connsiteY27" fmla="*/ 6019800 h 6019800"/>
              <a:gd name="connsiteX28" fmla="*/ 7063408 w 11582400"/>
              <a:gd name="connsiteY28" fmla="*/ 6019800 h 6019800"/>
              <a:gd name="connsiteX29" fmla="*/ 6187910 w 11582400"/>
              <a:gd name="connsiteY29" fmla="*/ 6019800 h 6019800"/>
              <a:gd name="connsiteX30" fmla="*/ 5791200 w 11582400"/>
              <a:gd name="connsiteY30" fmla="*/ 6019800 h 6019800"/>
              <a:gd name="connsiteX31" fmla="*/ 5011460 w 11582400"/>
              <a:gd name="connsiteY31" fmla="*/ 6019800 h 6019800"/>
              <a:gd name="connsiteX32" fmla="*/ 4135961 w 11582400"/>
              <a:gd name="connsiteY32" fmla="*/ 6019800 h 6019800"/>
              <a:gd name="connsiteX33" fmla="*/ 3451979 w 11582400"/>
              <a:gd name="connsiteY33" fmla="*/ 6019800 h 6019800"/>
              <a:gd name="connsiteX34" fmla="*/ 2863753 w 11582400"/>
              <a:gd name="connsiteY34" fmla="*/ 6019800 h 6019800"/>
              <a:gd name="connsiteX35" fmla="*/ 1988255 w 11582400"/>
              <a:gd name="connsiteY35" fmla="*/ 6019800 h 6019800"/>
              <a:gd name="connsiteX36" fmla="*/ 1591545 w 11582400"/>
              <a:gd name="connsiteY36" fmla="*/ 6019800 h 6019800"/>
              <a:gd name="connsiteX37" fmla="*/ 1003320 w 11582400"/>
              <a:gd name="connsiteY37" fmla="*/ 6019800 h 6019800"/>
              <a:gd name="connsiteX38" fmla="*/ 0 w 11582400"/>
              <a:gd name="connsiteY38" fmla="*/ 5016480 h 6019800"/>
              <a:gd name="connsiteX39" fmla="*/ 0 w 11582400"/>
              <a:gd name="connsiteY39" fmla="*/ 4387752 h 6019800"/>
              <a:gd name="connsiteX40" fmla="*/ 0 w 11582400"/>
              <a:gd name="connsiteY40" fmla="*/ 3839286 h 6019800"/>
              <a:gd name="connsiteX41" fmla="*/ 0 w 11582400"/>
              <a:gd name="connsiteY41" fmla="*/ 3130295 h 6019800"/>
              <a:gd name="connsiteX42" fmla="*/ 0 w 11582400"/>
              <a:gd name="connsiteY42" fmla="*/ 2421303 h 6019800"/>
              <a:gd name="connsiteX43" fmla="*/ 0 w 11582400"/>
              <a:gd name="connsiteY43" fmla="*/ 1832706 h 6019800"/>
              <a:gd name="connsiteX44" fmla="*/ 0 w 11582400"/>
              <a:gd name="connsiteY44" fmla="*/ 100332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82400" h="6019800" fill="none" extrusionOk="0">
                <a:moveTo>
                  <a:pt x="0" y="1003320"/>
                </a:moveTo>
                <a:cubicBezTo>
                  <a:pt x="22601" y="422944"/>
                  <a:pt x="452983" y="-28784"/>
                  <a:pt x="1003320" y="0"/>
                </a:cubicBezTo>
                <a:cubicBezTo>
                  <a:pt x="1241582" y="-12430"/>
                  <a:pt x="1307205" y="4328"/>
                  <a:pt x="1495788" y="0"/>
                </a:cubicBezTo>
                <a:cubicBezTo>
                  <a:pt x="1684371" y="-4328"/>
                  <a:pt x="1719601" y="-12289"/>
                  <a:pt x="1892498" y="0"/>
                </a:cubicBezTo>
                <a:cubicBezTo>
                  <a:pt x="2065395" y="12289"/>
                  <a:pt x="2388510" y="-12540"/>
                  <a:pt x="2576481" y="0"/>
                </a:cubicBezTo>
                <a:cubicBezTo>
                  <a:pt x="2764452" y="12540"/>
                  <a:pt x="2922502" y="-3511"/>
                  <a:pt x="3068948" y="0"/>
                </a:cubicBezTo>
                <a:cubicBezTo>
                  <a:pt x="3215394" y="3511"/>
                  <a:pt x="3506534" y="16502"/>
                  <a:pt x="3657173" y="0"/>
                </a:cubicBezTo>
                <a:cubicBezTo>
                  <a:pt x="3807812" y="-16502"/>
                  <a:pt x="4100243" y="-16344"/>
                  <a:pt x="4341156" y="0"/>
                </a:cubicBezTo>
                <a:cubicBezTo>
                  <a:pt x="4582069" y="16344"/>
                  <a:pt x="4841648" y="-34522"/>
                  <a:pt x="5120897" y="0"/>
                </a:cubicBezTo>
                <a:cubicBezTo>
                  <a:pt x="5400146" y="34522"/>
                  <a:pt x="5398403" y="5303"/>
                  <a:pt x="5517607" y="0"/>
                </a:cubicBezTo>
                <a:cubicBezTo>
                  <a:pt x="5636811" y="-5303"/>
                  <a:pt x="5923593" y="24023"/>
                  <a:pt x="6105832" y="0"/>
                </a:cubicBezTo>
                <a:cubicBezTo>
                  <a:pt x="6288071" y="-24023"/>
                  <a:pt x="6645320" y="-9700"/>
                  <a:pt x="6885573" y="0"/>
                </a:cubicBezTo>
                <a:cubicBezTo>
                  <a:pt x="7125826" y="9700"/>
                  <a:pt x="7353878" y="-37517"/>
                  <a:pt x="7665313" y="0"/>
                </a:cubicBezTo>
                <a:cubicBezTo>
                  <a:pt x="7976748" y="37517"/>
                  <a:pt x="7931326" y="-17099"/>
                  <a:pt x="8062023" y="0"/>
                </a:cubicBezTo>
                <a:cubicBezTo>
                  <a:pt x="8192720" y="17099"/>
                  <a:pt x="8655771" y="-14184"/>
                  <a:pt x="8937521" y="0"/>
                </a:cubicBezTo>
                <a:cubicBezTo>
                  <a:pt x="9219271" y="14184"/>
                  <a:pt x="9627529" y="-4855"/>
                  <a:pt x="9813019" y="0"/>
                </a:cubicBezTo>
                <a:cubicBezTo>
                  <a:pt x="9998509" y="4855"/>
                  <a:pt x="10238417" y="20624"/>
                  <a:pt x="10579080" y="0"/>
                </a:cubicBezTo>
                <a:cubicBezTo>
                  <a:pt x="11116299" y="987"/>
                  <a:pt x="11610886" y="479232"/>
                  <a:pt x="11582400" y="1003320"/>
                </a:cubicBezTo>
                <a:cubicBezTo>
                  <a:pt x="11593409" y="1276415"/>
                  <a:pt x="11592768" y="1418041"/>
                  <a:pt x="11582400" y="1712312"/>
                </a:cubicBezTo>
                <a:cubicBezTo>
                  <a:pt x="11572032" y="2006583"/>
                  <a:pt x="11549175" y="2174114"/>
                  <a:pt x="11582400" y="2461435"/>
                </a:cubicBezTo>
                <a:cubicBezTo>
                  <a:pt x="11615625" y="2748756"/>
                  <a:pt x="11555198" y="2860569"/>
                  <a:pt x="11582400" y="3090163"/>
                </a:cubicBezTo>
                <a:cubicBezTo>
                  <a:pt x="11609602" y="3319757"/>
                  <a:pt x="11555558" y="3668935"/>
                  <a:pt x="11582400" y="3839286"/>
                </a:cubicBezTo>
                <a:cubicBezTo>
                  <a:pt x="11609242" y="4009637"/>
                  <a:pt x="11542052" y="4489968"/>
                  <a:pt x="11582400" y="5016480"/>
                </a:cubicBezTo>
                <a:cubicBezTo>
                  <a:pt x="11643680" y="5546670"/>
                  <a:pt x="11158230" y="6022498"/>
                  <a:pt x="10579080" y="6019800"/>
                </a:cubicBezTo>
                <a:cubicBezTo>
                  <a:pt x="10400717" y="6000901"/>
                  <a:pt x="10358864" y="6006013"/>
                  <a:pt x="10182370" y="6019800"/>
                </a:cubicBezTo>
                <a:cubicBezTo>
                  <a:pt x="10005876" y="6033588"/>
                  <a:pt x="9635497" y="5994370"/>
                  <a:pt x="9498387" y="6019800"/>
                </a:cubicBezTo>
                <a:cubicBezTo>
                  <a:pt x="9361277" y="6045230"/>
                  <a:pt x="9009643" y="6059894"/>
                  <a:pt x="8622889" y="6019800"/>
                </a:cubicBezTo>
                <a:cubicBezTo>
                  <a:pt x="8236135" y="5979706"/>
                  <a:pt x="8023657" y="5988101"/>
                  <a:pt x="7747391" y="6019800"/>
                </a:cubicBezTo>
                <a:cubicBezTo>
                  <a:pt x="7471125" y="6051499"/>
                  <a:pt x="7249252" y="6011532"/>
                  <a:pt x="7063408" y="6019800"/>
                </a:cubicBezTo>
                <a:cubicBezTo>
                  <a:pt x="6877564" y="6028068"/>
                  <a:pt x="6384280" y="6023532"/>
                  <a:pt x="6187910" y="6019800"/>
                </a:cubicBezTo>
                <a:cubicBezTo>
                  <a:pt x="5991540" y="6016068"/>
                  <a:pt x="5905882" y="6005596"/>
                  <a:pt x="5791200" y="6019800"/>
                </a:cubicBezTo>
                <a:cubicBezTo>
                  <a:pt x="5676518" y="6034005"/>
                  <a:pt x="5304858" y="6038135"/>
                  <a:pt x="5011460" y="6019800"/>
                </a:cubicBezTo>
                <a:cubicBezTo>
                  <a:pt x="4718062" y="6001465"/>
                  <a:pt x="4397602" y="6063086"/>
                  <a:pt x="4135961" y="6019800"/>
                </a:cubicBezTo>
                <a:cubicBezTo>
                  <a:pt x="3874320" y="5976514"/>
                  <a:pt x="3701585" y="6014838"/>
                  <a:pt x="3451979" y="6019800"/>
                </a:cubicBezTo>
                <a:cubicBezTo>
                  <a:pt x="3202373" y="6024762"/>
                  <a:pt x="2999312" y="6048731"/>
                  <a:pt x="2863753" y="6019800"/>
                </a:cubicBezTo>
                <a:cubicBezTo>
                  <a:pt x="2728194" y="5990869"/>
                  <a:pt x="2190967" y="5993322"/>
                  <a:pt x="1988255" y="6019800"/>
                </a:cubicBezTo>
                <a:cubicBezTo>
                  <a:pt x="1785543" y="6046278"/>
                  <a:pt x="1719456" y="6006720"/>
                  <a:pt x="1591545" y="6019800"/>
                </a:cubicBezTo>
                <a:cubicBezTo>
                  <a:pt x="1463634" y="6032881"/>
                  <a:pt x="1235770" y="6035804"/>
                  <a:pt x="1003320" y="6019800"/>
                </a:cubicBezTo>
                <a:cubicBezTo>
                  <a:pt x="405857" y="6059084"/>
                  <a:pt x="-9826" y="5581276"/>
                  <a:pt x="0" y="5016480"/>
                </a:cubicBezTo>
                <a:cubicBezTo>
                  <a:pt x="-7272" y="4723773"/>
                  <a:pt x="-8803" y="4689065"/>
                  <a:pt x="0" y="4387752"/>
                </a:cubicBezTo>
                <a:cubicBezTo>
                  <a:pt x="8803" y="4086439"/>
                  <a:pt x="21894" y="4039106"/>
                  <a:pt x="0" y="3839286"/>
                </a:cubicBezTo>
                <a:cubicBezTo>
                  <a:pt x="-21894" y="3639466"/>
                  <a:pt x="20353" y="3343597"/>
                  <a:pt x="0" y="3130295"/>
                </a:cubicBezTo>
                <a:cubicBezTo>
                  <a:pt x="-20353" y="2916993"/>
                  <a:pt x="-33504" y="2759988"/>
                  <a:pt x="0" y="2421303"/>
                </a:cubicBezTo>
                <a:cubicBezTo>
                  <a:pt x="33504" y="2082618"/>
                  <a:pt x="6024" y="2076921"/>
                  <a:pt x="0" y="1832706"/>
                </a:cubicBezTo>
                <a:cubicBezTo>
                  <a:pt x="-6024" y="1588491"/>
                  <a:pt x="-12545" y="1408688"/>
                  <a:pt x="0" y="1003320"/>
                </a:cubicBezTo>
                <a:close/>
              </a:path>
              <a:path w="11582400" h="6019800" stroke="0" extrusionOk="0">
                <a:moveTo>
                  <a:pt x="0" y="1003320"/>
                </a:moveTo>
                <a:cubicBezTo>
                  <a:pt x="-93705" y="410600"/>
                  <a:pt x="402810" y="-125846"/>
                  <a:pt x="1003320" y="0"/>
                </a:cubicBezTo>
                <a:cubicBezTo>
                  <a:pt x="1177489" y="-20198"/>
                  <a:pt x="1507308" y="-31938"/>
                  <a:pt x="1687303" y="0"/>
                </a:cubicBezTo>
                <a:cubicBezTo>
                  <a:pt x="1867298" y="31938"/>
                  <a:pt x="2087796" y="-22949"/>
                  <a:pt x="2275528" y="0"/>
                </a:cubicBezTo>
                <a:cubicBezTo>
                  <a:pt x="2463261" y="22949"/>
                  <a:pt x="2591550" y="-13460"/>
                  <a:pt x="2767996" y="0"/>
                </a:cubicBezTo>
                <a:cubicBezTo>
                  <a:pt x="2944442" y="13460"/>
                  <a:pt x="2984335" y="-2210"/>
                  <a:pt x="3164706" y="0"/>
                </a:cubicBezTo>
                <a:cubicBezTo>
                  <a:pt x="3345077" y="2210"/>
                  <a:pt x="3667669" y="16910"/>
                  <a:pt x="3944446" y="0"/>
                </a:cubicBezTo>
                <a:cubicBezTo>
                  <a:pt x="4221223" y="-16910"/>
                  <a:pt x="4445763" y="-28645"/>
                  <a:pt x="4628429" y="0"/>
                </a:cubicBezTo>
                <a:cubicBezTo>
                  <a:pt x="4811095" y="28645"/>
                  <a:pt x="5010489" y="3450"/>
                  <a:pt x="5120897" y="0"/>
                </a:cubicBezTo>
                <a:cubicBezTo>
                  <a:pt x="5231305" y="-3450"/>
                  <a:pt x="5469176" y="11875"/>
                  <a:pt x="5804880" y="0"/>
                </a:cubicBezTo>
                <a:cubicBezTo>
                  <a:pt x="6140584" y="-11875"/>
                  <a:pt x="6019743" y="18280"/>
                  <a:pt x="6201590" y="0"/>
                </a:cubicBezTo>
                <a:cubicBezTo>
                  <a:pt x="6383437" y="-18280"/>
                  <a:pt x="6661070" y="-363"/>
                  <a:pt x="6981330" y="0"/>
                </a:cubicBezTo>
                <a:cubicBezTo>
                  <a:pt x="7301590" y="363"/>
                  <a:pt x="7567156" y="18093"/>
                  <a:pt x="7761071" y="0"/>
                </a:cubicBezTo>
                <a:cubicBezTo>
                  <a:pt x="7954986" y="-18093"/>
                  <a:pt x="8301273" y="19108"/>
                  <a:pt x="8636569" y="0"/>
                </a:cubicBezTo>
                <a:cubicBezTo>
                  <a:pt x="8971865" y="-19108"/>
                  <a:pt x="9100783" y="16184"/>
                  <a:pt x="9320552" y="0"/>
                </a:cubicBezTo>
                <a:cubicBezTo>
                  <a:pt x="9540321" y="-16184"/>
                  <a:pt x="10036955" y="37199"/>
                  <a:pt x="10579080" y="0"/>
                </a:cubicBezTo>
                <a:cubicBezTo>
                  <a:pt x="11263861" y="-42802"/>
                  <a:pt x="11562473" y="470673"/>
                  <a:pt x="11582400" y="1003320"/>
                </a:cubicBezTo>
                <a:cubicBezTo>
                  <a:pt x="11578702" y="1168249"/>
                  <a:pt x="11609540" y="1402435"/>
                  <a:pt x="11582400" y="1632048"/>
                </a:cubicBezTo>
                <a:cubicBezTo>
                  <a:pt x="11555260" y="1861661"/>
                  <a:pt x="11596573" y="2147301"/>
                  <a:pt x="11582400" y="2381172"/>
                </a:cubicBezTo>
                <a:cubicBezTo>
                  <a:pt x="11568227" y="2615043"/>
                  <a:pt x="11583520" y="2678550"/>
                  <a:pt x="11582400" y="2969768"/>
                </a:cubicBezTo>
                <a:cubicBezTo>
                  <a:pt x="11581280" y="3260986"/>
                  <a:pt x="11554603" y="3384273"/>
                  <a:pt x="11582400" y="3598497"/>
                </a:cubicBezTo>
                <a:cubicBezTo>
                  <a:pt x="11610197" y="3812721"/>
                  <a:pt x="11597601" y="3925377"/>
                  <a:pt x="11582400" y="4187094"/>
                </a:cubicBezTo>
                <a:cubicBezTo>
                  <a:pt x="11567199" y="4448811"/>
                  <a:pt x="11566990" y="4601906"/>
                  <a:pt x="11582400" y="5016480"/>
                </a:cubicBezTo>
                <a:cubicBezTo>
                  <a:pt x="11519000" y="5631294"/>
                  <a:pt x="11178796" y="5928075"/>
                  <a:pt x="10579080" y="6019800"/>
                </a:cubicBezTo>
                <a:cubicBezTo>
                  <a:pt x="10389248" y="6029658"/>
                  <a:pt x="10206280" y="6001805"/>
                  <a:pt x="10086612" y="6019800"/>
                </a:cubicBezTo>
                <a:cubicBezTo>
                  <a:pt x="9966944" y="6037795"/>
                  <a:pt x="9578355" y="6016845"/>
                  <a:pt x="9402629" y="6019800"/>
                </a:cubicBezTo>
                <a:cubicBezTo>
                  <a:pt x="9226903" y="6022755"/>
                  <a:pt x="8926306" y="6018766"/>
                  <a:pt x="8527131" y="6019800"/>
                </a:cubicBezTo>
                <a:cubicBezTo>
                  <a:pt x="8127956" y="6020834"/>
                  <a:pt x="8163498" y="6005226"/>
                  <a:pt x="8034664" y="6019800"/>
                </a:cubicBezTo>
                <a:cubicBezTo>
                  <a:pt x="7905830" y="6034374"/>
                  <a:pt x="7698747" y="6029291"/>
                  <a:pt x="7542196" y="6019800"/>
                </a:cubicBezTo>
                <a:cubicBezTo>
                  <a:pt x="7385645" y="6010309"/>
                  <a:pt x="7104554" y="6012023"/>
                  <a:pt x="6858213" y="6019800"/>
                </a:cubicBezTo>
                <a:cubicBezTo>
                  <a:pt x="6611872" y="6027577"/>
                  <a:pt x="6393978" y="6018096"/>
                  <a:pt x="5982715" y="6019800"/>
                </a:cubicBezTo>
                <a:cubicBezTo>
                  <a:pt x="5571452" y="6021504"/>
                  <a:pt x="5548459" y="6010315"/>
                  <a:pt x="5298732" y="6019800"/>
                </a:cubicBezTo>
                <a:cubicBezTo>
                  <a:pt x="5049005" y="6029285"/>
                  <a:pt x="4909398" y="6024729"/>
                  <a:pt x="4614749" y="6019800"/>
                </a:cubicBezTo>
                <a:cubicBezTo>
                  <a:pt x="4320100" y="6014871"/>
                  <a:pt x="4256287" y="5990171"/>
                  <a:pt x="3930767" y="6019800"/>
                </a:cubicBezTo>
                <a:cubicBezTo>
                  <a:pt x="3605247" y="6049429"/>
                  <a:pt x="3261713" y="6059094"/>
                  <a:pt x="3055269" y="6019800"/>
                </a:cubicBezTo>
                <a:cubicBezTo>
                  <a:pt x="2848825" y="5980506"/>
                  <a:pt x="2650311" y="6004707"/>
                  <a:pt x="2467043" y="6019800"/>
                </a:cubicBezTo>
                <a:cubicBezTo>
                  <a:pt x="2283775" y="6034893"/>
                  <a:pt x="2073275" y="6006933"/>
                  <a:pt x="1974576" y="6019800"/>
                </a:cubicBezTo>
                <a:cubicBezTo>
                  <a:pt x="1875877" y="6032667"/>
                  <a:pt x="1370563" y="6036604"/>
                  <a:pt x="1003320" y="6019800"/>
                </a:cubicBezTo>
                <a:cubicBezTo>
                  <a:pt x="407078" y="6105459"/>
                  <a:pt x="53586" y="5592861"/>
                  <a:pt x="0" y="5016480"/>
                </a:cubicBezTo>
                <a:cubicBezTo>
                  <a:pt x="-27272" y="4840399"/>
                  <a:pt x="-3052" y="4488633"/>
                  <a:pt x="0" y="4267357"/>
                </a:cubicBezTo>
                <a:cubicBezTo>
                  <a:pt x="3052" y="4046081"/>
                  <a:pt x="-11245" y="3902333"/>
                  <a:pt x="0" y="3718892"/>
                </a:cubicBezTo>
                <a:cubicBezTo>
                  <a:pt x="11245" y="3535452"/>
                  <a:pt x="-7204" y="3231921"/>
                  <a:pt x="0" y="3050032"/>
                </a:cubicBezTo>
                <a:cubicBezTo>
                  <a:pt x="7204" y="2868143"/>
                  <a:pt x="-6953" y="2632110"/>
                  <a:pt x="0" y="2341040"/>
                </a:cubicBezTo>
                <a:cubicBezTo>
                  <a:pt x="6953" y="2049970"/>
                  <a:pt x="-20183" y="2051099"/>
                  <a:pt x="0" y="1792575"/>
                </a:cubicBezTo>
                <a:cubicBezTo>
                  <a:pt x="20183" y="1534052"/>
                  <a:pt x="3813" y="1330199"/>
                  <a:pt x="0" y="100332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54950708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20B07-D740-D387-F646-3FFF976CD07F}"/>
              </a:ext>
            </a:extLst>
          </p:cNvPr>
          <p:cNvGrpSpPr/>
          <p:nvPr/>
        </p:nvGrpSpPr>
        <p:grpSpPr>
          <a:xfrm>
            <a:off x="383523" y="731879"/>
            <a:ext cx="11582400" cy="1521999"/>
            <a:chOff x="7066329" y="-23033"/>
            <a:chExt cx="5078675" cy="1521999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5D7677E-8F06-FF6F-A883-66431A1B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066329" y="-23033"/>
              <a:ext cx="5078675" cy="12281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80275F-0A3B-54F2-828F-9E9768B7E85B}"/>
                </a:ext>
              </a:extLst>
            </p:cNvPr>
            <p:cNvSpPr txBox="1"/>
            <p:nvPr/>
          </p:nvSpPr>
          <p:spPr>
            <a:xfrm>
              <a:off x="7232569" y="298637"/>
              <a:ext cx="486496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1.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thơ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hoặc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ca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dao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long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biết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ơn</a:t>
              </a:r>
              <a:r>
                <a:rPr lang="en-US" sz="3600" b="1" kern="0" dirty="0" smtClean="0">
                  <a:solidFill>
                    <a:srgbClr val="70AD47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93975" y="2023526"/>
            <a:ext cx="9232368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    </a:t>
            </a:r>
            <a:r>
              <a:rPr lang="en-US" sz="3600" dirty="0" smtClean="0">
                <a:latin typeface="HP001 5 hàng 1 ô ly" panose="020B0603050302020204" pitchFamily="34" charset="0"/>
              </a:rPr>
              <a:t>7.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Ân cha mẹ là đại dương vô tận</a:t>
            </a:r>
            <a:b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	</a:t>
            </a:r>
            <a:r>
              <a:rPr lang="vi-VN" sz="36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Con </a:t>
            </a:r>
            <a:r>
              <a:rPr lang="vi-VN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chỉ là con sòng nhỏ lăn tăn.</a:t>
            </a:r>
          </a:p>
          <a:p>
            <a:r>
              <a:rPr lang="en-US" sz="3600" dirty="0">
                <a:latin typeface="HP001 5 hàng 1 ô ly" panose="020B0603050302020204" pitchFamily="34" charset="0"/>
              </a:rPr>
              <a:t> </a:t>
            </a:r>
            <a:r>
              <a:rPr lang="en-US" sz="3600" dirty="0" smtClean="0">
                <a:latin typeface="HP001 5 hàng 1 ô ly" panose="020B0603050302020204" pitchFamily="34" charset="0"/>
              </a:rPr>
              <a:t> 8. </a:t>
            </a:r>
            <a:r>
              <a:rPr lang="vi-VN" sz="3600" dirty="0" smtClean="0">
                <a:latin typeface="HP001 5 hàng 1 ô ly" panose="020B0603050302020204" pitchFamily="34" charset="0"/>
              </a:rPr>
              <a:t>Cha </a:t>
            </a:r>
            <a:r>
              <a:rPr lang="vi-VN" sz="3600" dirty="0">
                <a:latin typeface="HP001 5 hàng 1 ô ly" panose="020B0603050302020204" pitchFamily="34" charset="0"/>
              </a:rPr>
              <a:t>là núi mẹ là sông.</a:t>
            </a:r>
            <a:br>
              <a:rPr lang="vi-VN" sz="3600" dirty="0">
                <a:latin typeface="HP001 5 hàng 1 ô ly" panose="020B0603050302020204" pitchFamily="34" charset="0"/>
              </a:rPr>
            </a:br>
            <a:r>
              <a:rPr lang="en-US" sz="3600" dirty="0" smtClean="0">
                <a:latin typeface="HP001 5 hàng 1 ô ly" panose="020B0603050302020204" pitchFamily="34" charset="0"/>
              </a:rPr>
              <a:t>	</a:t>
            </a:r>
            <a:r>
              <a:rPr lang="vi-VN" sz="3600" dirty="0" smtClean="0">
                <a:latin typeface="HP001 5 hàng 1 ô ly" panose="020B0603050302020204" pitchFamily="34" charset="0"/>
              </a:rPr>
              <a:t>Các </a:t>
            </a:r>
            <a:r>
              <a:rPr lang="vi-VN" sz="3600" dirty="0">
                <a:latin typeface="HP001 5 hàng 1 ô ly" panose="020B0603050302020204" pitchFamily="34" charset="0"/>
              </a:rPr>
              <a:t>con hiếu thảo nhớ ơn sinh thành.</a:t>
            </a:r>
          </a:p>
          <a:p>
            <a:r>
              <a:rPr lang="en-US" sz="3600" dirty="0" smtClean="0">
                <a:latin typeface="HP001 5 hàng 1 ô ly" panose="020B0603050302020204" pitchFamily="34" charset="0"/>
              </a:rPr>
              <a:t>  9. 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Đói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lòng ăn trái ổi non</a:t>
            </a:r>
            <a:b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	</a:t>
            </a:r>
            <a:r>
              <a:rPr lang="vi-VN" sz="3600" dirty="0" smtClean="0">
                <a:solidFill>
                  <a:schemeClr val="tx1"/>
                </a:solidFill>
                <a:latin typeface="HP001 5 hàng 1 ô ly" panose="020B0603050302020204" pitchFamily="34" charset="0"/>
              </a:rPr>
              <a:t>Nhịn </a:t>
            </a:r>
            <a:r>
              <a:rPr lang="vi-VN" sz="3600" dirty="0">
                <a:solidFill>
                  <a:schemeClr val="tx1"/>
                </a:solidFill>
                <a:latin typeface="HP001 5 hàng 1 ô ly" panose="020B0603050302020204" pitchFamily="34" charset="0"/>
              </a:rPr>
              <a:t>cơm nuôi mẹ cho tròn nghĩa xưa.</a:t>
            </a:r>
          </a:p>
        </p:txBody>
      </p:sp>
    </p:spTree>
    <p:extLst>
      <p:ext uri="{BB962C8B-B14F-4D97-AF65-F5344CB8AC3E}">
        <p14:creationId xmlns:p14="http://schemas.microsoft.com/office/powerpoint/2010/main" val="1508834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290</Words>
  <Application>Microsoft Office PowerPoint</Application>
  <PresentationFormat>Widescreen</PresentationFormat>
  <Paragraphs>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宋体</vt:lpstr>
      <vt:lpstr>#9Slide02 Noi dung dai</vt:lpstr>
      <vt:lpstr>Arial</vt:lpstr>
      <vt:lpstr>Baloo</vt:lpstr>
      <vt:lpstr>Calibri</vt:lpstr>
      <vt:lpstr>等线</vt:lpstr>
      <vt:lpstr>HP001 5 hàng 1 ô ly</vt:lpstr>
      <vt:lpstr>LNTH-Kids  Chinese Font 1</vt:lpstr>
      <vt:lpstr>LNTH-Wash Your Hand</vt:lpstr>
      <vt:lpstr>SVN-Shintia Script</vt:lpstr>
      <vt:lpstr>SVN-Standly</vt:lpstr>
      <vt:lpstr>SVN-Sticky Toffee Pudding</vt:lpstr>
      <vt:lpstr>Times New Roman</vt:lpstr>
      <vt:lpstr>White Xmas PERSONAL USE</vt:lpstr>
      <vt:lpstr>华康少女文字W5</vt:lpstr>
      <vt:lpstr>字魂95号-手刻宋</vt:lpstr>
      <vt:lpstr>汉仪全唐诗简</vt:lpstr>
      <vt:lpstr>1_PPT定制1801380800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MAIHUNG</cp:lastModifiedBy>
  <cp:revision>44</cp:revision>
  <dcterms:created xsi:type="dcterms:W3CDTF">2023-06-26T13:14:08Z</dcterms:created>
  <dcterms:modified xsi:type="dcterms:W3CDTF">2025-03-25T09:44:43Z</dcterms:modified>
  <cp:category>9Slide.vn</cp:category>
</cp:coreProperties>
</file>