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Phạm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Lương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48"/>
            <a:ext cx="8653670" cy="3436248"/>
          </a:xfrm>
          <a:prstGeom prst="rect">
            <a:avLst/>
          </a:prstGeom>
        </p:spPr>
      </p:pic>
      <p:pic>
        <p:nvPicPr>
          <p:cNvPr id="5" name="Picture 4" descr="A drawing of two children watering a plant&#10;&#10;Description automatically generated">
            <a:extLst>
              <a:ext uri="{FF2B5EF4-FFF2-40B4-BE49-F238E27FC236}">
                <a16:creationId xmlns:a16="http://schemas.microsoft.com/office/drawing/2014/main" id="{5B55CB70-87BE-EF31-5573-A9DC2E6E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" y="3581128"/>
            <a:ext cx="4333461" cy="3404093"/>
          </a:xfrm>
          <a:prstGeom prst="rect">
            <a:avLst/>
          </a:prstGeom>
        </p:spPr>
      </p:pic>
      <p:pic>
        <p:nvPicPr>
          <p:cNvPr id="9" name="Picture 8" descr="A drawing of kids planting trees and plants&#10;&#10;Description automatically generated">
            <a:extLst>
              <a:ext uri="{FF2B5EF4-FFF2-40B4-BE49-F238E27FC236}">
                <a16:creationId xmlns:a16="http://schemas.microsoft.com/office/drawing/2014/main" id="{99DC53EC-222E-4711-2D8D-66800B0AC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9" y="3581128"/>
            <a:ext cx="4237241" cy="33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1445</TotalTime>
  <Words>87</Words>
  <Application>Microsoft Office PowerPoint</Application>
  <PresentationFormat>On-screen Show (4:3)</PresentationFormat>
  <Paragraphs>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Arial-BoldItalicMT</vt:lpstr>
      <vt:lpstr>Arial-BoldMT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</cp:lastModifiedBy>
  <cp:revision>201</cp:revision>
  <dcterms:created xsi:type="dcterms:W3CDTF">2021-01-29T04:19:07Z</dcterms:created>
  <dcterms:modified xsi:type="dcterms:W3CDTF">2024-03-25T19:47:09Z</dcterms:modified>
</cp:coreProperties>
</file>