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1"/>
  </p:notesMasterIdLst>
  <p:sldIdLst>
    <p:sldId id="270" r:id="rId2"/>
    <p:sldId id="258" r:id="rId3"/>
    <p:sldId id="261" r:id="rId4"/>
    <p:sldId id="294" r:id="rId5"/>
    <p:sldId id="295" r:id="rId6"/>
    <p:sldId id="256" r:id="rId7"/>
    <p:sldId id="257" r:id="rId8"/>
    <p:sldId id="260" r:id="rId9"/>
    <p:sldId id="259" r:id="rId10"/>
    <p:sldId id="263" r:id="rId11"/>
    <p:sldId id="296" r:id="rId12"/>
    <p:sldId id="297" r:id="rId13"/>
    <p:sldId id="298" r:id="rId14"/>
    <p:sldId id="299" r:id="rId15"/>
    <p:sldId id="300" r:id="rId16"/>
    <p:sldId id="301" r:id="rId17"/>
    <p:sldId id="264" r:id="rId18"/>
    <p:sldId id="302" r:id="rId19"/>
    <p:sldId id="303" r:id="rId20"/>
    <p:sldId id="262" r:id="rId21"/>
    <p:sldId id="266" r:id="rId22"/>
    <p:sldId id="304" r:id="rId23"/>
    <p:sldId id="305" r:id="rId24"/>
    <p:sldId id="306" r:id="rId25"/>
    <p:sldId id="307" r:id="rId26"/>
    <p:sldId id="308" r:id="rId27"/>
    <p:sldId id="309" r:id="rId28"/>
    <p:sldId id="310" r:id="rId29"/>
    <p:sldId id="311" r:id="rId30"/>
    <p:sldId id="312" r:id="rId31"/>
    <p:sldId id="267" r:id="rId32"/>
    <p:sldId id="313" r:id="rId33"/>
    <p:sldId id="314" r:id="rId34"/>
    <p:sldId id="315" r:id="rId35"/>
    <p:sldId id="316" r:id="rId36"/>
    <p:sldId id="317" r:id="rId37"/>
    <p:sldId id="318" r:id="rId38"/>
    <p:sldId id="268" r:id="rId39"/>
    <p:sldId id="293" r:id="rId40"/>
  </p:sldIdLst>
  <p:sldSz cx="9144000" cy="5143500" type="screen16x9"/>
  <p:notesSz cx="6858000" cy="9144000"/>
  <p:embeddedFontLst>
    <p:embeddedFont>
      <p:font typeface="Anaheim" panose="020B0604020202020204" charset="0"/>
      <p:regular r:id="rId42"/>
      <p:bold r:id="rId43"/>
    </p:embeddedFont>
    <p:embeddedFont>
      <p:font typeface="Belleza" panose="020B0604020202020204" charset="0"/>
      <p:regular r:id="rId44"/>
    </p:embeddedFont>
    <p:embeddedFont>
      <p:font typeface="DM Sans" pitchFamily="2" charset="0"/>
      <p:regular r:id="rId45"/>
      <p:bold r:id="rId46"/>
      <p:italic r:id="rId47"/>
      <p:boldItalic r:id="rId48"/>
    </p:embeddedFont>
    <p:embeddedFont>
      <p:font typeface="Nunito Light" pitchFamily="2" charset="0"/>
      <p:regular r:id="rId49"/>
      <p:italic r:id="rId50"/>
    </p:embeddedFont>
    <p:embeddedFont>
      <p:font typeface="PT Sans" panose="020B0503020203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BE0E01-0018-4CDA-BBF9-3270E4C5E295}">
  <a:tblStyle styleId="{6FBE0E01-0018-4CDA-BBF9-3270E4C5E29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AA3BE1-2452-4124-B782-7BDBCD0C5E4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75729F75-FCA9-7EF9-539A-526B1F9FE284}"/>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8D4C5B9A-57C1-8D44-DAF4-92596C96CD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8080DEF4-7904-0064-B37C-8A061C176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94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4FA1D26D-D5C7-DA6D-6F17-D37828698FF5}"/>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3BF57A17-A0AB-09B9-2625-AD38029091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E77AEC60-49B7-94F5-48A0-2297F17356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501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BF1F38EE-C540-A518-DA65-41096999B6D6}"/>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C57BF07B-4005-41CC-D3CF-D5ADABDBF6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551C9242-3289-C294-CB7A-E0B704F6F6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9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AA0BA796-D75A-692C-A3F1-9F5947C8E7E6}"/>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6B1AFB85-9DE3-FDF7-928F-9E97F64BFB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DCA54F39-DD53-36B1-5B33-8C185FC2EA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0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EA3DF5FC-97A3-3AE8-7430-00221DF757FD}"/>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EB31F8D7-9E5C-242F-422D-A77F97CC52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34B0EC61-02BC-5FFC-910A-F3C338FD90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14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D77FAC76-A3D3-2441-82A5-AFD1B2B90C03}"/>
            </a:ext>
          </a:extLst>
        </p:cNvPr>
        <p:cNvGrpSpPr/>
        <p:nvPr/>
      </p:nvGrpSpPr>
      <p:grpSpPr>
        <a:xfrm>
          <a:off x="0" y="0"/>
          <a:ext cx="0" cy="0"/>
          <a:chOff x="0" y="0"/>
          <a:chExt cx="0" cy="0"/>
        </a:xfrm>
      </p:grpSpPr>
      <p:sp>
        <p:nvSpPr>
          <p:cNvPr id="827" name="Google Shape;827;g54dda1946d_6_332:notes">
            <a:extLst>
              <a:ext uri="{FF2B5EF4-FFF2-40B4-BE49-F238E27FC236}">
                <a16:creationId xmlns:a16="http://schemas.microsoft.com/office/drawing/2014/main" id="{0939E31A-7AE0-C78E-A20F-C6FC74751C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4dda1946d_6_332:notes">
            <a:extLst>
              <a:ext uri="{FF2B5EF4-FFF2-40B4-BE49-F238E27FC236}">
                <a16:creationId xmlns:a16="http://schemas.microsoft.com/office/drawing/2014/main" id="{6A20500B-685E-4B6B-014E-F2BB9DF70F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922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a:extLst>
            <a:ext uri="{FF2B5EF4-FFF2-40B4-BE49-F238E27FC236}">
              <a16:creationId xmlns:a16="http://schemas.microsoft.com/office/drawing/2014/main" id="{B18F9C8D-1273-6438-1ADD-B23F7DD9DEBD}"/>
            </a:ext>
          </a:extLst>
        </p:cNvPr>
        <p:cNvGrpSpPr/>
        <p:nvPr/>
      </p:nvGrpSpPr>
      <p:grpSpPr>
        <a:xfrm>
          <a:off x="0" y="0"/>
          <a:ext cx="0" cy="0"/>
          <a:chOff x="0" y="0"/>
          <a:chExt cx="0" cy="0"/>
        </a:xfrm>
      </p:grpSpPr>
      <p:sp>
        <p:nvSpPr>
          <p:cNvPr id="848" name="Google Shape;848;g54dda1946d_6_344:notes">
            <a:extLst>
              <a:ext uri="{FF2B5EF4-FFF2-40B4-BE49-F238E27FC236}">
                <a16:creationId xmlns:a16="http://schemas.microsoft.com/office/drawing/2014/main" id="{AB25E000-8747-A5F1-71DA-88E77F9E19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54dda1946d_6_344:notes">
            <a:extLst>
              <a:ext uri="{FF2B5EF4-FFF2-40B4-BE49-F238E27FC236}">
                <a16:creationId xmlns:a16="http://schemas.microsoft.com/office/drawing/2014/main" id="{5B3EA4FB-95AA-6D52-4FFB-E52E9BD043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19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a:extLst>
            <a:ext uri="{FF2B5EF4-FFF2-40B4-BE49-F238E27FC236}">
              <a16:creationId xmlns:a16="http://schemas.microsoft.com/office/drawing/2014/main" id="{C4906318-2EAB-575F-1FAF-8E01EE778BDA}"/>
            </a:ext>
          </a:extLst>
        </p:cNvPr>
        <p:cNvGrpSpPr/>
        <p:nvPr/>
      </p:nvGrpSpPr>
      <p:grpSpPr>
        <a:xfrm>
          <a:off x="0" y="0"/>
          <a:ext cx="0" cy="0"/>
          <a:chOff x="0" y="0"/>
          <a:chExt cx="0" cy="0"/>
        </a:xfrm>
      </p:grpSpPr>
      <p:sp>
        <p:nvSpPr>
          <p:cNvPr id="848" name="Google Shape;848;g54dda1946d_6_344:notes">
            <a:extLst>
              <a:ext uri="{FF2B5EF4-FFF2-40B4-BE49-F238E27FC236}">
                <a16:creationId xmlns:a16="http://schemas.microsoft.com/office/drawing/2014/main" id="{9085CF9F-CCA5-021F-220A-142C728224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54dda1946d_6_344:notes">
            <a:extLst>
              <a:ext uri="{FF2B5EF4-FFF2-40B4-BE49-F238E27FC236}">
                <a16:creationId xmlns:a16="http://schemas.microsoft.com/office/drawing/2014/main" id="{5771C2BB-7E18-BA8D-6B69-195FD5C739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218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090810C6-8708-EA23-5722-CE1F2408911D}"/>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05E46508-DEFC-C112-7F6F-8BECD75AE5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B6E4C805-0E76-BA4B-BFB3-A5AFAC1854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884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0EAB8412-54CD-35E8-DF39-75B9896AC99F}"/>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965A090A-BEB0-F367-B4E6-5EFCE4A305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C79C5268-97CD-EC36-B484-567D78E523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89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F3D84131-9838-07E1-9C43-A22C599FB6DD}"/>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397DD22B-C05E-449C-E3E0-148DCD9493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9469960D-9290-2501-B318-CD53975CE3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78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6253C82B-B23F-1B2B-15E5-3307AA92BA5F}"/>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D01DC721-C08B-01D1-1E06-752956008E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8BE79607-FFFE-B4B2-93C1-82F22B4DA3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365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4A7B1AEC-0C21-21CC-6AC7-14DE9BBBC331}"/>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E4B39C7C-BB8B-7965-4431-12B4375FFA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803E3AB3-F07C-A36F-374D-A3591460EA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5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E87965C4-2846-17E9-7908-56F37167CE3D}"/>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074989A7-5817-4DE9-655C-2C7D36DE2C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43349662-9F6E-E540-3A5C-FC00A3145E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66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617B8D79-372A-5835-2B62-F5F2B06BEF1F}"/>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1158A7D8-3C03-9DB5-2166-46131516AD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CCCCD7C4-72BF-D663-7984-787CA3E67B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26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F5F769EA-389F-E334-A8AC-A1E0FAE24DDE}"/>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DCB3B5EE-635A-659A-912B-B1CD3C68C1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3F395ECF-EC88-6E70-5D90-7607ACC9D4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39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87116B40-EBD4-8CD6-80A8-E00F4AC8BE9B}"/>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92E47029-F400-9E48-AE20-440F2BB8DC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291D612C-6FE3-C2D6-8B1B-5750603C15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841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C62F3B36-B116-21DE-3709-FA60DA0309AA}"/>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098C5032-F64B-1613-BA35-C8462E85EB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ADF16FAF-6E9F-BFED-99E4-61DC862069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105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49C96CBD-A2B1-4B7D-05C6-A5B9373BAFB7}"/>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1E14086C-EA75-DFB0-70A5-5831BD2256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1DE11BF9-4666-872B-7996-8C7BACA5D5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976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F35BF8DD-51F2-0DF2-E4B4-1876DC0C9D44}"/>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8F6664E1-7B11-2DC9-3689-DF4410D0B3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E8BC6175-063A-8078-C132-E8B4CBDED5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887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C3F5509B-EC9B-1D14-8023-60344516DBF5}"/>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18340D20-97D9-710B-A44E-18AF760805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50C13B08-4CC8-988A-A7F3-0A02BC3E4A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520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BB06DF84-8FCB-E93F-7377-2BC560D58220}"/>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551FA99E-C29F-B950-E270-53174BAA44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29E48C79-CCCB-4B35-3FC4-F9A2A1423A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734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a:extLst>
            <a:ext uri="{FF2B5EF4-FFF2-40B4-BE49-F238E27FC236}">
              <a16:creationId xmlns:a16="http://schemas.microsoft.com/office/drawing/2014/main" id="{BD6E689C-B501-9A49-2131-313671E2151B}"/>
            </a:ext>
          </a:extLst>
        </p:cNvPr>
        <p:cNvGrpSpPr/>
        <p:nvPr/>
      </p:nvGrpSpPr>
      <p:grpSpPr>
        <a:xfrm>
          <a:off x="0" y="0"/>
          <a:ext cx="0" cy="0"/>
          <a:chOff x="0" y="0"/>
          <a:chExt cx="0" cy="0"/>
        </a:xfrm>
      </p:grpSpPr>
      <p:sp>
        <p:nvSpPr>
          <p:cNvPr id="878" name="Google Shape;878;gd5260bdd85_0_256:notes">
            <a:extLst>
              <a:ext uri="{FF2B5EF4-FFF2-40B4-BE49-F238E27FC236}">
                <a16:creationId xmlns:a16="http://schemas.microsoft.com/office/drawing/2014/main" id="{1B6B03F7-D76D-208A-9A22-B68361BA4E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d5260bdd85_0_256:notes">
            <a:extLst>
              <a:ext uri="{FF2B5EF4-FFF2-40B4-BE49-F238E27FC236}">
                <a16:creationId xmlns:a16="http://schemas.microsoft.com/office/drawing/2014/main" id="{E5C9F92E-13E3-0E89-3ECB-B52EBE52FD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859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a:extLst>
            <a:ext uri="{FF2B5EF4-FFF2-40B4-BE49-F238E27FC236}">
              <a16:creationId xmlns:a16="http://schemas.microsoft.com/office/drawing/2014/main" id="{C8DCB058-EB9F-1F77-A395-0E8735A33826}"/>
            </a:ext>
          </a:extLst>
        </p:cNvPr>
        <p:cNvGrpSpPr/>
        <p:nvPr/>
      </p:nvGrpSpPr>
      <p:grpSpPr>
        <a:xfrm>
          <a:off x="0" y="0"/>
          <a:ext cx="0" cy="0"/>
          <a:chOff x="0" y="0"/>
          <a:chExt cx="0" cy="0"/>
        </a:xfrm>
      </p:grpSpPr>
      <p:sp>
        <p:nvSpPr>
          <p:cNvPr id="941" name="Google Shape;941;g54dda1946d_6_370:notes">
            <a:extLst>
              <a:ext uri="{FF2B5EF4-FFF2-40B4-BE49-F238E27FC236}">
                <a16:creationId xmlns:a16="http://schemas.microsoft.com/office/drawing/2014/main" id="{99C8E602-4F37-8458-64FD-507579A0CC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6_370:notes">
            <a:extLst>
              <a:ext uri="{FF2B5EF4-FFF2-40B4-BE49-F238E27FC236}">
                <a16:creationId xmlns:a16="http://schemas.microsoft.com/office/drawing/2014/main" id="{4DFD064A-05B5-2164-45C4-ADDF6AAF35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5DABBB9C-7D58-1F5A-09C8-EA5CF44A4B01}"/>
            </a:ext>
          </a:extLst>
        </p:cNvPr>
        <p:cNvGrpSpPr/>
        <p:nvPr/>
      </p:nvGrpSpPr>
      <p:grpSpPr>
        <a:xfrm>
          <a:off x="0" y="0"/>
          <a:ext cx="0" cy="0"/>
          <a:chOff x="0" y="0"/>
          <a:chExt cx="0" cy="0"/>
        </a:xfrm>
      </p:grpSpPr>
      <p:sp>
        <p:nvSpPr>
          <p:cNvPr id="813" name="Google Shape;813;g14072739ea5_12_0:notes">
            <a:extLst>
              <a:ext uri="{FF2B5EF4-FFF2-40B4-BE49-F238E27FC236}">
                <a16:creationId xmlns:a16="http://schemas.microsoft.com/office/drawing/2014/main" id="{2814D0C9-EA68-3143-DE81-A6AB299DA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4072739ea5_12_0:notes">
            <a:extLst>
              <a:ext uri="{FF2B5EF4-FFF2-40B4-BE49-F238E27FC236}">
                <a16:creationId xmlns:a16="http://schemas.microsoft.com/office/drawing/2014/main" id="{C31E1731-5E47-1CCC-F0DA-5B89C3F4DD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16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D78C4052-A826-CCA4-04C5-15CD23F08ADE}"/>
            </a:ext>
          </a:extLst>
        </p:cNvPr>
        <p:cNvGrpSpPr/>
        <p:nvPr/>
      </p:nvGrpSpPr>
      <p:grpSpPr>
        <a:xfrm>
          <a:off x="0" y="0"/>
          <a:ext cx="0" cy="0"/>
          <a:chOff x="0" y="0"/>
          <a:chExt cx="0" cy="0"/>
        </a:xfrm>
      </p:grpSpPr>
      <p:sp>
        <p:nvSpPr>
          <p:cNvPr id="813" name="Google Shape;813;g14072739ea5_12_0:notes">
            <a:extLst>
              <a:ext uri="{FF2B5EF4-FFF2-40B4-BE49-F238E27FC236}">
                <a16:creationId xmlns:a16="http://schemas.microsoft.com/office/drawing/2014/main" id="{7B44704D-B7C1-7D5C-309F-67400B444C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4072739ea5_12_0:notes">
            <a:extLst>
              <a:ext uri="{FF2B5EF4-FFF2-40B4-BE49-F238E27FC236}">
                <a16:creationId xmlns:a16="http://schemas.microsoft.com/office/drawing/2014/main" id="{F718AAEE-36BA-B7AE-2FCF-B6365656EF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94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13a7d06fe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13a7d06fe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mt="33000"/>
          </a:blip>
          <a:srcRect t="7806" b="7798"/>
          <a:stretch/>
        </p:blipFill>
        <p:spPr>
          <a:xfrm>
            <a:off x="0" y="0"/>
            <a:ext cx="9144003" cy="5143501"/>
          </a:xfrm>
          <a:prstGeom prst="rect">
            <a:avLst/>
          </a:prstGeom>
          <a:noFill/>
          <a:ln>
            <a:noFill/>
          </a:ln>
        </p:spPr>
      </p:pic>
      <p:grpSp>
        <p:nvGrpSpPr>
          <p:cNvPr id="11" name="Google Shape;11;p2"/>
          <p:cNvGrpSpPr/>
          <p:nvPr/>
        </p:nvGrpSpPr>
        <p:grpSpPr>
          <a:xfrm>
            <a:off x="263784" y="262799"/>
            <a:ext cx="1123505" cy="1109067"/>
            <a:chOff x="-2472200" y="-1687950"/>
            <a:chExt cx="834575" cy="823850"/>
          </a:xfrm>
        </p:grpSpPr>
        <p:sp>
          <p:nvSpPr>
            <p:cNvPr id="12" name="Google Shape;12;p2"/>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5400000">
            <a:off x="263784" y="3771624"/>
            <a:ext cx="1123505" cy="1109067"/>
            <a:chOff x="-2472200" y="-1687950"/>
            <a:chExt cx="834575" cy="823850"/>
          </a:xfrm>
        </p:grpSpPr>
        <p:sp>
          <p:nvSpPr>
            <p:cNvPr id="15" name="Google Shape;15;p2"/>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187850" y="1132407"/>
            <a:ext cx="3296700" cy="1866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1656611" y="3366093"/>
            <a:ext cx="2359200" cy="6450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1600"/>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9" name="Google Shape;19;p2"/>
          <p:cNvSpPr>
            <a:spLocks noGrp="1"/>
          </p:cNvSpPr>
          <p:nvPr>
            <p:ph type="pic" idx="2"/>
          </p:nvPr>
        </p:nvSpPr>
        <p:spPr>
          <a:xfrm>
            <a:off x="5142875" y="1017850"/>
            <a:ext cx="2802600" cy="3107700"/>
          </a:xfrm>
          <a:prstGeom prst="ellipse">
            <a:avLst/>
          </a:prstGeom>
          <a:noFill/>
          <a:ln w="28575" cap="flat" cmpd="sng">
            <a:solidFill>
              <a:schemeClr val="lt2"/>
            </a:solidFill>
            <a:prstDash val="solid"/>
            <a:round/>
            <a:headEnd type="none" w="sm" len="sm"/>
            <a:tailEnd type="none" w="sm" len="sm"/>
          </a:ln>
        </p:spPr>
      </p:sp>
      <p:grpSp>
        <p:nvGrpSpPr>
          <p:cNvPr id="20" name="Google Shape;20;p2"/>
          <p:cNvGrpSpPr/>
          <p:nvPr/>
        </p:nvGrpSpPr>
        <p:grpSpPr>
          <a:xfrm flipH="1">
            <a:off x="7757684" y="262799"/>
            <a:ext cx="1123505" cy="1109067"/>
            <a:chOff x="-2472200" y="-1687950"/>
            <a:chExt cx="834575" cy="823850"/>
          </a:xfrm>
        </p:grpSpPr>
        <p:sp>
          <p:nvSpPr>
            <p:cNvPr id="21" name="Google Shape;21;p2"/>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5400000" flipH="1">
            <a:off x="7757684" y="3771624"/>
            <a:ext cx="1123505" cy="1109067"/>
            <a:chOff x="-2472200" y="-1687950"/>
            <a:chExt cx="834575" cy="823850"/>
          </a:xfrm>
        </p:grpSpPr>
        <p:sp>
          <p:nvSpPr>
            <p:cNvPr id="24" name="Google Shape;24;p2"/>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284"/>
        <p:cNvGrpSpPr/>
        <p:nvPr/>
      </p:nvGrpSpPr>
      <p:grpSpPr>
        <a:xfrm>
          <a:off x="0" y="0"/>
          <a:ext cx="0" cy="0"/>
          <a:chOff x="0" y="0"/>
          <a:chExt cx="0" cy="0"/>
        </a:xfrm>
      </p:grpSpPr>
      <p:pic>
        <p:nvPicPr>
          <p:cNvPr id="285" name="Google Shape;285;p14"/>
          <p:cNvPicPr preferRelativeResize="0"/>
          <p:nvPr/>
        </p:nvPicPr>
        <p:blipFill>
          <a:blip r:embed="rId2">
            <a:alphaModFix/>
          </a:blip>
          <a:stretch>
            <a:fillRect/>
          </a:stretch>
        </p:blipFill>
        <p:spPr>
          <a:xfrm rot="10800000" flipH="1">
            <a:off x="0" y="1"/>
            <a:ext cx="9144000" cy="5143500"/>
          </a:xfrm>
          <a:prstGeom prst="rect">
            <a:avLst/>
          </a:prstGeom>
          <a:noFill/>
          <a:ln>
            <a:noFill/>
          </a:ln>
        </p:spPr>
      </p:pic>
      <p:pic>
        <p:nvPicPr>
          <p:cNvPr id="286" name="Google Shape;286;p14"/>
          <p:cNvPicPr preferRelativeResize="0"/>
          <p:nvPr/>
        </p:nvPicPr>
        <p:blipFill rotWithShape="1">
          <a:blip r:embed="rId3">
            <a:alphaModFix amt="33000"/>
          </a:blip>
          <a:srcRect t="7806" b="7798"/>
          <a:stretch/>
        </p:blipFill>
        <p:spPr>
          <a:xfrm rot="10800000" flipH="1">
            <a:off x="0" y="0"/>
            <a:ext cx="9144003" cy="5143501"/>
          </a:xfrm>
          <a:prstGeom prst="rect">
            <a:avLst/>
          </a:prstGeom>
          <a:noFill/>
          <a:ln>
            <a:noFill/>
          </a:ln>
        </p:spPr>
      </p:pic>
      <p:grpSp>
        <p:nvGrpSpPr>
          <p:cNvPr id="287" name="Google Shape;287;p14"/>
          <p:cNvGrpSpPr/>
          <p:nvPr/>
        </p:nvGrpSpPr>
        <p:grpSpPr>
          <a:xfrm>
            <a:off x="263784" y="262799"/>
            <a:ext cx="1123505" cy="1109067"/>
            <a:chOff x="-2472200" y="-1687950"/>
            <a:chExt cx="834575" cy="823850"/>
          </a:xfrm>
        </p:grpSpPr>
        <p:sp>
          <p:nvSpPr>
            <p:cNvPr id="288" name="Google Shape;288;p14"/>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4"/>
          <p:cNvGrpSpPr/>
          <p:nvPr/>
        </p:nvGrpSpPr>
        <p:grpSpPr>
          <a:xfrm rot="-5400000">
            <a:off x="263784" y="3771624"/>
            <a:ext cx="1123505" cy="1109067"/>
            <a:chOff x="-2472200" y="-1687950"/>
            <a:chExt cx="834575" cy="823850"/>
          </a:xfrm>
        </p:grpSpPr>
        <p:sp>
          <p:nvSpPr>
            <p:cNvPr id="291" name="Google Shape;291;p14"/>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14"/>
          <p:cNvGrpSpPr/>
          <p:nvPr/>
        </p:nvGrpSpPr>
        <p:grpSpPr>
          <a:xfrm flipH="1">
            <a:off x="7757684" y="262799"/>
            <a:ext cx="1123505" cy="1109067"/>
            <a:chOff x="-2472200" y="-1687950"/>
            <a:chExt cx="834575" cy="823850"/>
          </a:xfrm>
        </p:grpSpPr>
        <p:sp>
          <p:nvSpPr>
            <p:cNvPr id="294" name="Google Shape;294;p14"/>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14"/>
          <p:cNvGrpSpPr/>
          <p:nvPr/>
        </p:nvGrpSpPr>
        <p:grpSpPr>
          <a:xfrm rot="5400000" flipH="1">
            <a:off x="7757684" y="3771624"/>
            <a:ext cx="1123505" cy="1109067"/>
            <a:chOff x="-2472200" y="-1687950"/>
            <a:chExt cx="834575" cy="823850"/>
          </a:xfrm>
        </p:grpSpPr>
        <p:sp>
          <p:nvSpPr>
            <p:cNvPr id="297" name="Google Shape;297;p14"/>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14"/>
          <p:cNvSpPr txBox="1">
            <a:spLocks noGrp="1"/>
          </p:cNvSpPr>
          <p:nvPr>
            <p:ph type="title" hasCustomPrompt="1"/>
          </p:nvPr>
        </p:nvSpPr>
        <p:spPr>
          <a:xfrm>
            <a:off x="1342051" y="924575"/>
            <a:ext cx="2625600" cy="639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0" name="Google Shape;300;p14"/>
          <p:cNvSpPr txBox="1">
            <a:spLocks noGrp="1"/>
          </p:cNvSpPr>
          <p:nvPr>
            <p:ph type="ctrTitle" idx="2"/>
          </p:nvPr>
        </p:nvSpPr>
        <p:spPr>
          <a:xfrm>
            <a:off x="1342025" y="1563575"/>
            <a:ext cx="2625600" cy="15255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dk1"/>
              </a:buClr>
              <a:buSzPts val="5200"/>
              <a:buNone/>
              <a:defRPr sz="5000"/>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301" name="Google Shape;301;p14"/>
          <p:cNvSpPr txBox="1">
            <a:spLocks noGrp="1"/>
          </p:cNvSpPr>
          <p:nvPr>
            <p:ph type="subTitle" idx="1"/>
          </p:nvPr>
        </p:nvSpPr>
        <p:spPr>
          <a:xfrm>
            <a:off x="1341898" y="3459214"/>
            <a:ext cx="2625900" cy="6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302" name="Google Shape;302;p14"/>
          <p:cNvSpPr>
            <a:spLocks noGrp="1"/>
          </p:cNvSpPr>
          <p:nvPr>
            <p:ph type="pic" idx="3"/>
          </p:nvPr>
        </p:nvSpPr>
        <p:spPr>
          <a:xfrm>
            <a:off x="4910988" y="1017850"/>
            <a:ext cx="2802600" cy="3107700"/>
          </a:xfrm>
          <a:prstGeom prst="ellipse">
            <a:avLst/>
          </a:prstGeom>
          <a:noFill/>
          <a:ln w="28575" cap="flat" cmpd="sng">
            <a:solidFill>
              <a:schemeClr val="lt2"/>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22"/>
        <p:cNvGrpSpPr/>
        <p:nvPr/>
      </p:nvGrpSpPr>
      <p:grpSpPr>
        <a:xfrm>
          <a:off x="0" y="0"/>
          <a:ext cx="0" cy="0"/>
          <a:chOff x="0" y="0"/>
          <a:chExt cx="0" cy="0"/>
        </a:xfrm>
      </p:grpSpPr>
      <p:pic>
        <p:nvPicPr>
          <p:cNvPr id="423" name="Google Shape;423;p18"/>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424" name="Google Shape;424;p18"/>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425" name="Google Shape;425;p18"/>
          <p:cNvGrpSpPr/>
          <p:nvPr/>
        </p:nvGrpSpPr>
        <p:grpSpPr>
          <a:xfrm rot="10800000">
            <a:off x="262535" y="3765111"/>
            <a:ext cx="1116900" cy="1114295"/>
            <a:chOff x="7767302" y="272200"/>
            <a:chExt cx="1116900" cy="1114295"/>
          </a:xfrm>
        </p:grpSpPr>
        <p:cxnSp>
          <p:nvCxnSpPr>
            <p:cNvPr id="426" name="Google Shape;426;p18"/>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427" name="Google Shape;427;p18"/>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428" name="Google Shape;428;p18"/>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429" name="Google Shape;429;p18"/>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430" name="Google Shape;430;p18"/>
          <p:cNvGrpSpPr/>
          <p:nvPr/>
        </p:nvGrpSpPr>
        <p:grpSpPr>
          <a:xfrm rot="5400000">
            <a:off x="7764585" y="3765111"/>
            <a:ext cx="1116900" cy="1114295"/>
            <a:chOff x="7767302" y="272200"/>
            <a:chExt cx="1116900" cy="1114295"/>
          </a:xfrm>
        </p:grpSpPr>
        <p:cxnSp>
          <p:nvCxnSpPr>
            <p:cNvPr id="431" name="Google Shape;431;p18"/>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432" name="Google Shape;432;p18"/>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433" name="Google Shape;433;p18"/>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434" name="Google Shape;434;p18"/>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435" name="Google Shape;435;p18"/>
          <p:cNvGrpSpPr/>
          <p:nvPr/>
        </p:nvGrpSpPr>
        <p:grpSpPr>
          <a:xfrm rot="-5400000">
            <a:off x="262529" y="263339"/>
            <a:ext cx="975614" cy="975076"/>
            <a:chOff x="663247" y="262800"/>
            <a:chExt cx="1117670" cy="1116925"/>
          </a:xfrm>
        </p:grpSpPr>
        <p:sp>
          <p:nvSpPr>
            <p:cNvPr id="436" name="Google Shape;436;p18"/>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8"/>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18"/>
          <p:cNvGrpSpPr/>
          <p:nvPr/>
        </p:nvGrpSpPr>
        <p:grpSpPr>
          <a:xfrm rot="5400000" flipH="1">
            <a:off x="7905854" y="263339"/>
            <a:ext cx="975614" cy="975076"/>
            <a:chOff x="663247" y="262800"/>
            <a:chExt cx="1117670" cy="1116925"/>
          </a:xfrm>
        </p:grpSpPr>
        <p:sp>
          <p:nvSpPr>
            <p:cNvPr id="439" name="Google Shape;439;p18"/>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8"/>
          <p:cNvSpPr txBox="1">
            <a:spLocks noGrp="1"/>
          </p:cNvSpPr>
          <p:nvPr>
            <p:ph type="title"/>
          </p:nvPr>
        </p:nvSpPr>
        <p:spPr>
          <a:xfrm>
            <a:off x="4764750" y="872375"/>
            <a:ext cx="3288300" cy="1891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2" name="Google Shape;442;p18"/>
          <p:cNvSpPr>
            <a:spLocks noGrp="1"/>
          </p:cNvSpPr>
          <p:nvPr>
            <p:ph type="pic" idx="2"/>
          </p:nvPr>
        </p:nvSpPr>
        <p:spPr>
          <a:xfrm>
            <a:off x="1090950" y="966000"/>
            <a:ext cx="2802600" cy="3211500"/>
          </a:xfrm>
          <a:prstGeom prst="ellipse">
            <a:avLst/>
          </a:prstGeom>
          <a:noFill/>
          <a:ln w="28575" cap="flat" cmpd="sng">
            <a:solidFill>
              <a:schemeClr val="lt2"/>
            </a:solidFill>
            <a:prstDash val="solid"/>
            <a:round/>
            <a:headEnd type="none" w="sm" len="sm"/>
            <a:tailEnd type="none" w="sm" len="sm"/>
          </a:ln>
        </p:spPr>
      </p:sp>
      <p:sp>
        <p:nvSpPr>
          <p:cNvPr id="443" name="Google Shape;443;p18"/>
          <p:cNvSpPr txBox="1">
            <a:spLocks noGrp="1"/>
          </p:cNvSpPr>
          <p:nvPr>
            <p:ph type="subTitle" idx="1"/>
          </p:nvPr>
        </p:nvSpPr>
        <p:spPr>
          <a:xfrm>
            <a:off x="4764750" y="3154825"/>
            <a:ext cx="32883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86"/>
        <p:cNvGrpSpPr/>
        <p:nvPr/>
      </p:nvGrpSpPr>
      <p:grpSpPr>
        <a:xfrm>
          <a:off x="0" y="0"/>
          <a:ext cx="0" cy="0"/>
          <a:chOff x="0" y="0"/>
          <a:chExt cx="0" cy="0"/>
        </a:xfrm>
      </p:grpSpPr>
      <p:pic>
        <p:nvPicPr>
          <p:cNvPr id="487" name="Google Shape;487;p21"/>
          <p:cNvPicPr preferRelativeResize="0"/>
          <p:nvPr/>
        </p:nvPicPr>
        <p:blipFill>
          <a:blip r:embed="rId2">
            <a:alphaModFix amt="34000"/>
          </a:blip>
          <a:stretch>
            <a:fillRect/>
          </a:stretch>
        </p:blipFill>
        <p:spPr>
          <a:xfrm rot="10800000" flipH="1">
            <a:off x="0" y="6"/>
            <a:ext cx="9144000" cy="5143495"/>
          </a:xfrm>
          <a:prstGeom prst="rect">
            <a:avLst/>
          </a:prstGeom>
          <a:noFill/>
          <a:ln>
            <a:noFill/>
          </a:ln>
        </p:spPr>
      </p:pic>
      <p:pic>
        <p:nvPicPr>
          <p:cNvPr id="488" name="Google Shape;488;p21"/>
          <p:cNvPicPr preferRelativeResize="0"/>
          <p:nvPr/>
        </p:nvPicPr>
        <p:blipFill rotWithShape="1">
          <a:blip r:embed="rId3">
            <a:alphaModFix amt="22000"/>
          </a:blip>
          <a:srcRect t="7806" b="7798"/>
          <a:stretch/>
        </p:blipFill>
        <p:spPr>
          <a:xfrm>
            <a:off x="0" y="0"/>
            <a:ext cx="9144003" cy="5143501"/>
          </a:xfrm>
          <a:prstGeom prst="rect">
            <a:avLst/>
          </a:prstGeom>
          <a:noFill/>
          <a:ln>
            <a:noFill/>
          </a:ln>
        </p:spPr>
      </p:pic>
      <p:sp>
        <p:nvSpPr>
          <p:cNvPr id="489" name="Google Shape;489;p21"/>
          <p:cNvSpPr txBox="1">
            <a:spLocks noGrp="1"/>
          </p:cNvSpPr>
          <p:nvPr>
            <p:ph type="title"/>
          </p:nvPr>
        </p:nvSpPr>
        <p:spPr>
          <a:xfrm>
            <a:off x="713225" y="385125"/>
            <a:ext cx="77175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0" name="Google Shape;490;p21"/>
          <p:cNvGrpSpPr/>
          <p:nvPr/>
        </p:nvGrpSpPr>
        <p:grpSpPr>
          <a:xfrm rot="-5400000">
            <a:off x="262529" y="263339"/>
            <a:ext cx="975614" cy="975076"/>
            <a:chOff x="663247" y="262800"/>
            <a:chExt cx="1117670" cy="1116925"/>
          </a:xfrm>
        </p:grpSpPr>
        <p:sp>
          <p:nvSpPr>
            <p:cNvPr id="491" name="Google Shape;491;p21"/>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1"/>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1"/>
          <p:cNvGrpSpPr/>
          <p:nvPr/>
        </p:nvGrpSpPr>
        <p:grpSpPr>
          <a:xfrm rot="5400000" flipH="1">
            <a:off x="7905854" y="263339"/>
            <a:ext cx="975614" cy="975076"/>
            <a:chOff x="663247" y="262800"/>
            <a:chExt cx="1117670" cy="1116925"/>
          </a:xfrm>
        </p:grpSpPr>
        <p:sp>
          <p:nvSpPr>
            <p:cNvPr id="494" name="Google Shape;494;p21"/>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1"/>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1"/>
          <p:cNvGrpSpPr/>
          <p:nvPr/>
        </p:nvGrpSpPr>
        <p:grpSpPr>
          <a:xfrm rot="10800000">
            <a:off x="258063" y="3766661"/>
            <a:ext cx="1116900" cy="1112400"/>
            <a:chOff x="7771775" y="265150"/>
            <a:chExt cx="1116900" cy="1112400"/>
          </a:xfrm>
        </p:grpSpPr>
        <p:cxnSp>
          <p:nvCxnSpPr>
            <p:cNvPr id="497" name="Google Shape;497;p21"/>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498" name="Google Shape;498;p21"/>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499" name="Google Shape;499;p21"/>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00" name="Google Shape;500;p21"/>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01" name="Google Shape;501;p21"/>
          <p:cNvGrpSpPr/>
          <p:nvPr/>
        </p:nvGrpSpPr>
        <p:grpSpPr>
          <a:xfrm rot="10800000" flipH="1">
            <a:off x="7764663" y="3766661"/>
            <a:ext cx="1116900" cy="1112400"/>
            <a:chOff x="7771775" y="265150"/>
            <a:chExt cx="1116900" cy="1112400"/>
          </a:xfrm>
        </p:grpSpPr>
        <p:cxnSp>
          <p:nvCxnSpPr>
            <p:cNvPr id="502" name="Google Shape;502;p21"/>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03" name="Google Shape;503;p21"/>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04" name="Google Shape;504;p21"/>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05" name="Google Shape;505;p21"/>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sp>
        <p:nvSpPr>
          <p:cNvPr id="506" name="Google Shape;506;p21"/>
          <p:cNvSpPr txBox="1">
            <a:spLocks noGrp="1"/>
          </p:cNvSpPr>
          <p:nvPr>
            <p:ph type="subTitle" idx="1"/>
          </p:nvPr>
        </p:nvSpPr>
        <p:spPr>
          <a:xfrm>
            <a:off x="1466827" y="3275899"/>
            <a:ext cx="2789100" cy="11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1"/>
          <p:cNvSpPr txBox="1">
            <a:spLocks noGrp="1"/>
          </p:cNvSpPr>
          <p:nvPr>
            <p:ph type="subTitle" idx="2"/>
          </p:nvPr>
        </p:nvSpPr>
        <p:spPr>
          <a:xfrm>
            <a:off x="1466827" y="2813600"/>
            <a:ext cx="2789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08" name="Google Shape;508;p21"/>
          <p:cNvSpPr txBox="1">
            <a:spLocks noGrp="1"/>
          </p:cNvSpPr>
          <p:nvPr>
            <p:ph type="subTitle" idx="3"/>
          </p:nvPr>
        </p:nvSpPr>
        <p:spPr>
          <a:xfrm>
            <a:off x="4888073" y="3275899"/>
            <a:ext cx="2789100" cy="11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1"/>
          <p:cNvSpPr txBox="1">
            <a:spLocks noGrp="1"/>
          </p:cNvSpPr>
          <p:nvPr>
            <p:ph type="subTitle" idx="4"/>
          </p:nvPr>
        </p:nvSpPr>
        <p:spPr>
          <a:xfrm>
            <a:off x="4888073" y="2813600"/>
            <a:ext cx="27891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10"/>
        <p:cNvGrpSpPr/>
        <p:nvPr/>
      </p:nvGrpSpPr>
      <p:grpSpPr>
        <a:xfrm>
          <a:off x="0" y="0"/>
          <a:ext cx="0" cy="0"/>
          <a:chOff x="0" y="0"/>
          <a:chExt cx="0" cy="0"/>
        </a:xfrm>
      </p:grpSpPr>
      <p:pic>
        <p:nvPicPr>
          <p:cNvPr id="511" name="Google Shape;511;p22"/>
          <p:cNvPicPr preferRelativeResize="0"/>
          <p:nvPr/>
        </p:nvPicPr>
        <p:blipFill>
          <a:blip r:embed="rId2">
            <a:alphaModFix amt="34000"/>
          </a:blip>
          <a:stretch>
            <a:fillRect/>
          </a:stretch>
        </p:blipFill>
        <p:spPr>
          <a:xfrm>
            <a:off x="0" y="0"/>
            <a:ext cx="9144000" cy="5143495"/>
          </a:xfrm>
          <a:prstGeom prst="rect">
            <a:avLst/>
          </a:prstGeom>
          <a:noFill/>
          <a:ln>
            <a:noFill/>
          </a:ln>
        </p:spPr>
      </p:pic>
      <p:pic>
        <p:nvPicPr>
          <p:cNvPr id="512" name="Google Shape;512;p22"/>
          <p:cNvPicPr preferRelativeResize="0"/>
          <p:nvPr/>
        </p:nvPicPr>
        <p:blipFill rotWithShape="1">
          <a:blip r:embed="rId3">
            <a:alphaModFix amt="22000"/>
          </a:blip>
          <a:srcRect t="7806" b="7798"/>
          <a:stretch/>
        </p:blipFill>
        <p:spPr>
          <a:xfrm rot="10800000" flipH="1">
            <a:off x="0" y="0"/>
            <a:ext cx="9144003" cy="5143501"/>
          </a:xfrm>
          <a:prstGeom prst="rect">
            <a:avLst/>
          </a:prstGeom>
          <a:noFill/>
          <a:ln>
            <a:noFill/>
          </a:ln>
        </p:spPr>
      </p:pic>
      <p:sp>
        <p:nvSpPr>
          <p:cNvPr id="513" name="Google Shape;513;p22"/>
          <p:cNvSpPr txBox="1">
            <a:spLocks noGrp="1"/>
          </p:cNvSpPr>
          <p:nvPr>
            <p:ph type="title"/>
          </p:nvPr>
        </p:nvSpPr>
        <p:spPr>
          <a:xfrm>
            <a:off x="713225" y="385125"/>
            <a:ext cx="77175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4" name="Google Shape;514;p22"/>
          <p:cNvGrpSpPr/>
          <p:nvPr/>
        </p:nvGrpSpPr>
        <p:grpSpPr>
          <a:xfrm rot="-5400000">
            <a:off x="262529" y="263339"/>
            <a:ext cx="975614" cy="975076"/>
            <a:chOff x="663247" y="262800"/>
            <a:chExt cx="1117670" cy="1116925"/>
          </a:xfrm>
        </p:grpSpPr>
        <p:sp>
          <p:nvSpPr>
            <p:cNvPr id="515" name="Google Shape;515;p22"/>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2"/>
          <p:cNvGrpSpPr/>
          <p:nvPr/>
        </p:nvGrpSpPr>
        <p:grpSpPr>
          <a:xfrm rot="5400000" flipH="1">
            <a:off x="7905854" y="263339"/>
            <a:ext cx="975614" cy="975076"/>
            <a:chOff x="663247" y="262800"/>
            <a:chExt cx="1117670" cy="1116925"/>
          </a:xfrm>
        </p:grpSpPr>
        <p:sp>
          <p:nvSpPr>
            <p:cNvPr id="518" name="Google Shape;518;p22"/>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2"/>
          <p:cNvGrpSpPr/>
          <p:nvPr/>
        </p:nvGrpSpPr>
        <p:grpSpPr>
          <a:xfrm rot="10800000">
            <a:off x="258063" y="3766661"/>
            <a:ext cx="1116900" cy="1112400"/>
            <a:chOff x="7771775" y="265150"/>
            <a:chExt cx="1116900" cy="1112400"/>
          </a:xfrm>
        </p:grpSpPr>
        <p:cxnSp>
          <p:nvCxnSpPr>
            <p:cNvPr id="521" name="Google Shape;521;p22"/>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22" name="Google Shape;522;p22"/>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23" name="Google Shape;523;p22"/>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24" name="Google Shape;524;p22"/>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25" name="Google Shape;525;p22"/>
          <p:cNvGrpSpPr/>
          <p:nvPr/>
        </p:nvGrpSpPr>
        <p:grpSpPr>
          <a:xfrm rot="10800000" flipH="1">
            <a:off x="7764663" y="3766661"/>
            <a:ext cx="1116900" cy="1112400"/>
            <a:chOff x="7771775" y="265150"/>
            <a:chExt cx="1116900" cy="1112400"/>
          </a:xfrm>
        </p:grpSpPr>
        <p:cxnSp>
          <p:nvCxnSpPr>
            <p:cNvPr id="526" name="Google Shape;526;p22"/>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27" name="Google Shape;527;p22"/>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28" name="Google Shape;528;p22"/>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29" name="Google Shape;529;p22"/>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sp>
        <p:nvSpPr>
          <p:cNvPr id="530" name="Google Shape;530;p22"/>
          <p:cNvSpPr txBox="1">
            <a:spLocks noGrp="1"/>
          </p:cNvSpPr>
          <p:nvPr>
            <p:ph type="subTitle" idx="1"/>
          </p:nvPr>
        </p:nvSpPr>
        <p:spPr>
          <a:xfrm>
            <a:off x="4833785" y="1981525"/>
            <a:ext cx="3474000" cy="189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22"/>
          <p:cNvSpPr txBox="1">
            <a:spLocks noGrp="1"/>
          </p:cNvSpPr>
          <p:nvPr>
            <p:ph type="subTitle" idx="2"/>
          </p:nvPr>
        </p:nvSpPr>
        <p:spPr>
          <a:xfrm>
            <a:off x="836215" y="1981525"/>
            <a:ext cx="3474000" cy="189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32"/>
        <p:cNvGrpSpPr/>
        <p:nvPr/>
      </p:nvGrpSpPr>
      <p:grpSpPr>
        <a:xfrm>
          <a:off x="0" y="0"/>
          <a:ext cx="0" cy="0"/>
          <a:chOff x="0" y="0"/>
          <a:chExt cx="0" cy="0"/>
        </a:xfrm>
      </p:grpSpPr>
      <p:pic>
        <p:nvPicPr>
          <p:cNvPr id="533" name="Google Shape;533;p23"/>
          <p:cNvPicPr preferRelativeResize="0"/>
          <p:nvPr/>
        </p:nvPicPr>
        <p:blipFill>
          <a:blip r:embed="rId2">
            <a:alphaModFix amt="34000"/>
          </a:blip>
          <a:stretch>
            <a:fillRect/>
          </a:stretch>
        </p:blipFill>
        <p:spPr>
          <a:xfrm rot="10800000">
            <a:off x="3" y="6"/>
            <a:ext cx="9144000" cy="5143495"/>
          </a:xfrm>
          <a:prstGeom prst="rect">
            <a:avLst/>
          </a:prstGeom>
          <a:noFill/>
          <a:ln>
            <a:noFill/>
          </a:ln>
        </p:spPr>
      </p:pic>
      <p:pic>
        <p:nvPicPr>
          <p:cNvPr id="534" name="Google Shape;534;p23"/>
          <p:cNvPicPr preferRelativeResize="0"/>
          <p:nvPr/>
        </p:nvPicPr>
        <p:blipFill rotWithShape="1">
          <a:blip r:embed="rId3">
            <a:alphaModFix amt="22000"/>
          </a:blip>
          <a:srcRect t="7806" b="7798"/>
          <a:stretch/>
        </p:blipFill>
        <p:spPr>
          <a:xfrm flipH="1">
            <a:off x="0" y="0"/>
            <a:ext cx="9144003" cy="5143501"/>
          </a:xfrm>
          <a:prstGeom prst="rect">
            <a:avLst/>
          </a:prstGeom>
          <a:noFill/>
          <a:ln>
            <a:noFill/>
          </a:ln>
        </p:spPr>
      </p:pic>
      <p:sp>
        <p:nvSpPr>
          <p:cNvPr id="535" name="Google Shape;535;p23"/>
          <p:cNvSpPr txBox="1">
            <a:spLocks noGrp="1"/>
          </p:cNvSpPr>
          <p:nvPr>
            <p:ph type="title"/>
          </p:nvPr>
        </p:nvSpPr>
        <p:spPr>
          <a:xfrm>
            <a:off x="1360800" y="385128"/>
            <a:ext cx="64224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6" name="Google Shape;536;p23"/>
          <p:cNvGrpSpPr/>
          <p:nvPr/>
        </p:nvGrpSpPr>
        <p:grpSpPr>
          <a:xfrm rot="-5400000">
            <a:off x="262529" y="263339"/>
            <a:ext cx="975614" cy="975076"/>
            <a:chOff x="663247" y="262800"/>
            <a:chExt cx="1117670" cy="1116925"/>
          </a:xfrm>
        </p:grpSpPr>
        <p:sp>
          <p:nvSpPr>
            <p:cNvPr id="537" name="Google Shape;537;p23"/>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23"/>
          <p:cNvGrpSpPr/>
          <p:nvPr/>
        </p:nvGrpSpPr>
        <p:grpSpPr>
          <a:xfrm rot="5400000" flipH="1">
            <a:off x="7905854" y="263339"/>
            <a:ext cx="975614" cy="975076"/>
            <a:chOff x="663247" y="262800"/>
            <a:chExt cx="1117670" cy="1116925"/>
          </a:xfrm>
        </p:grpSpPr>
        <p:sp>
          <p:nvSpPr>
            <p:cNvPr id="540" name="Google Shape;540;p23"/>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23"/>
          <p:cNvGrpSpPr/>
          <p:nvPr/>
        </p:nvGrpSpPr>
        <p:grpSpPr>
          <a:xfrm rot="10800000">
            <a:off x="258063" y="3766661"/>
            <a:ext cx="1116900" cy="1112400"/>
            <a:chOff x="7771775" y="265150"/>
            <a:chExt cx="1116900" cy="1112400"/>
          </a:xfrm>
        </p:grpSpPr>
        <p:cxnSp>
          <p:nvCxnSpPr>
            <p:cNvPr id="543" name="Google Shape;543;p23"/>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44" name="Google Shape;544;p23"/>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45" name="Google Shape;545;p23"/>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46" name="Google Shape;546;p23"/>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47" name="Google Shape;547;p23"/>
          <p:cNvGrpSpPr/>
          <p:nvPr/>
        </p:nvGrpSpPr>
        <p:grpSpPr>
          <a:xfrm rot="10800000" flipH="1">
            <a:off x="7764663" y="3766661"/>
            <a:ext cx="1116900" cy="1112400"/>
            <a:chOff x="7771775" y="265150"/>
            <a:chExt cx="1116900" cy="1112400"/>
          </a:xfrm>
        </p:grpSpPr>
        <p:cxnSp>
          <p:nvCxnSpPr>
            <p:cNvPr id="548" name="Google Shape;548;p23"/>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49" name="Google Shape;549;p23"/>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50" name="Google Shape;550;p23"/>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51" name="Google Shape;551;p23"/>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sp>
        <p:nvSpPr>
          <p:cNvPr id="552" name="Google Shape;552;p23"/>
          <p:cNvSpPr txBox="1">
            <a:spLocks noGrp="1"/>
          </p:cNvSpPr>
          <p:nvPr>
            <p:ph type="subTitle" idx="1"/>
          </p:nvPr>
        </p:nvSpPr>
        <p:spPr>
          <a:xfrm>
            <a:off x="789488" y="3275900"/>
            <a:ext cx="2267400" cy="87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3"/>
          <p:cNvSpPr txBox="1">
            <a:spLocks noGrp="1"/>
          </p:cNvSpPr>
          <p:nvPr>
            <p:ph type="subTitle" idx="2"/>
          </p:nvPr>
        </p:nvSpPr>
        <p:spPr>
          <a:xfrm>
            <a:off x="789488" y="2813600"/>
            <a:ext cx="2267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54" name="Google Shape;554;p23"/>
          <p:cNvSpPr txBox="1">
            <a:spLocks noGrp="1"/>
          </p:cNvSpPr>
          <p:nvPr>
            <p:ph type="subTitle" idx="3"/>
          </p:nvPr>
        </p:nvSpPr>
        <p:spPr>
          <a:xfrm>
            <a:off x="3438300" y="3275900"/>
            <a:ext cx="2267400" cy="87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23"/>
          <p:cNvSpPr txBox="1">
            <a:spLocks noGrp="1"/>
          </p:cNvSpPr>
          <p:nvPr>
            <p:ph type="subTitle" idx="4"/>
          </p:nvPr>
        </p:nvSpPr>
        <p:spPr>
          <a:xfrm>
            <a:off x="3438300" y="2813600"/>
            <a:ext cx="2267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56" name="Google Shape;556;p23"/>
          <p:cNvSpPr txBox="1">
            <a:spLocks noGrp="1"/>
          </p:cNvSpPr>
          <p:nvPr>
            <p:ph type="subTitle" idx="5"/>
          </p:nvPr>
        </p:nvSpPr>
        <p:spPr>
          <a:xfrm>
            <a:off x="6087112" y="3275900"/>
            <a:ext cx="2267400" cy="87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7" name="Google Shape;557;p23"/>
          <p:cNvSpPr txBox="1">
            <a:spLocks noGrp="1"/>
          </p:cNvSpPr>
          <p:nvPr>
            <p:ph type="subTitle" idx="6"/>
          </p:nvPr>
        </p:nvSpPr>
        <p:spPr>
          <a:xfrm>
            <a:off x="6087112" y="2813600"/>
            <a:ext cx="22674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58"/>
        <p:cNvGrpSpPr/>
        <p:nvPr/>
      </p:nvGrpSpPr>
      <p:grpSpPr>
        <a:xfrm>
          <a:off x="0" y="0"/>
          <a:ext cx="0" cy="0"/>
          <a:chOff x="0" y="0"/>
          <a:chExt cx="0" cy="0"/>
        </a:xfrm>
      </p:grpSpPr>
      <p:pic>
        <p:nvPicPr>
          <p:cNvPr id="559" name="Google Shape;559;p24"/>
          <p:cNvPicPr preferRelativeResize="0"/>
          <p:nvPr/>
        </p:nvPicPr>
        <p:blipFill>
          <a:blip r:embed="rId2">
            <a:alphaModFix amt="34000"/>
          </a:blip>
          <a:stretch>
            <a:fillRect/>
          </a:stretch>
        </p:blipFill>
        <p:spPr>
          <a:xfrm>
            <a:off x="0" y="0"/>
            <a:ext cx="9144000" cy="5143495"/>
          </a:xfrm>
          <a:prstGeom prst="rect">
            <a:avLst/>
          </a:prstGeom>
          <a:noFill/>
          <a:ln>
            <a:noFill/>
          </a:ln>
        </p:spPr>
      </p:pic>
      <p:pic>
        <p:nvPicPr>
          <p:cNvPr id="560" name="Google Shape;560;p24"/>
          <p:cNvPicPr preferRelativeResize="0"/>
          <p:nvPr/>
        </p:nvPicPr>
        <p:blipFill rotWithShape="1">
          <a:blip r:embed="rId3">
            <a:alphaModFix amt="22000"/>
          </a:blip>
          <a:srcRect t="7806" b="7798"/>
          <a:stretch/>
        </p:blipFill>
        <p:spPr>
          <a:xfrm rot="10800000" flipH="1">
            <a:off x="0" y="0"/>
            <a:ext cx="9144003" cy="5143501"/>
          </a:xfrm>
          <a:prstGeom prst="rect">
            <a:avLst/>
          </a:prstGeom>
          <a:noFill/>
          <a:ln>
            <a:noFill/>
          </a:ln>
        </p:spPr>
      </p:pic>
      <p:sp>
        <p:nvSpPr>
          <p:cNvPr id="561" name="Google Shape;561;p24"/>
          <p:cNvSpPr txBox="1">
            <a:spLocks noGrp="1"/>
          </p:cNvSpPr>
          <p:nvPr>
            <p:ph type="title"/>
          </p:nvPr>
        </p:nvSpPr>
        <p:spPr>
          <a:xfrm>
            <a:off x="713225" y="385125"/>
            <a:ext cx="77175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62" name="Google Shape;562;p24"/>
          <p:cNvGrpSpPr/>
          <p:nvPr/>
        </p:nvGrpSpPr>
        <p:grpSpPr>
          <a:xfrm rot="-5400000">
            <a:off x="262529" y="263339"/>
            <a:ext cx="975614" cy="975076"/>
            <a:chOff x="663247" y="262800"/>
            <a:chExt cx="1117670" cy="1116925"/>
          </a:xfrm>
        </p:grpSpPr>
        <p:sp>
          <p:nvSpPr>
            <p:cNvPr id="563" name="Google Shape;563;p24"/>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24"/>
          <p:cNvGrpSpPr/>
          <p:nvPr/>
        </p:nvGrpSpPr>
        <p:grpSpPr>
          <a:xfrm rot="5400000" flipH="1">
            <a:off x="7905854" y="263339"/>
            <a:ext cx="975614" cy="975076"/>
            <a:chOff x="663247" y="262800"/>
            <a:chExt cx="1117670" cy="1116925"/>
          </a:xfrm>
        </p:grpSpPr>
        <p:sp>
          <p:nvSpPr>
            <p:cNvPr id="566" name="Google Shape;566;p24"/>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4"/>
          <p:cNvGrpSpPr/>
          <p:nvPr/>
        </p:nvGrpSpPr>
        <p:grpSpPr>
          <a:xfrm rot="10800000">
            <a:off x="258063" y="3766661"/>
            <a:ext cx="1116900" cy="1112400"/>
            <a:chOff x="7771775" y="265150"/>
            <a:chExt cx="1116900" cy="1112400"/>
          </a:xfrm>
        </p:grpSpPr>
        <p:cxnSp>
          <p:nvCxnSpPr>
            <p:cNvPr id="569" name="Google Shape;569;p24"/>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70" name="Google Shape;570;p24"/>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71" name="Google Shape;571;p24"/>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72" name="Google Shape;572;p24"/>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73" name="Google Shape;573;p24"/>
          <p:cNvGrpSpPr/>
          <p:nvPr/>
        </p:nvGrpSpPr>
        <p:grpSpPr>
          <a:xfrm rot="10800000" flipH="1">
            <a:off x="7764663" y="3766661"/>
            <a:ext cx="1116900" cy="1112400"/>
            <a:chOff x="7771775" y="265150"/>
            <a:chExt cx="1116900" cy="1112400"/>
          </a:xfrm>
        </p:grpSpPr>
        <p:cxnSp>
          <p:nvCxnSpPr>
            <p:cNvPr id="574" name="Google Shape;574;p24"/>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75" name="Google Shape;575;p24"/>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76" name="Google Shape;576;p24"/>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77" name="Google Shape;577;p24"/>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sp>
        <p:nvSpPr>
          <p:cNvPr id="578" name="Google Shape;578;p24"/>
          <p:cNvSpPr txBox="1">
            <a:spLocks noGrp="1"/>
          </p:cNvSpPr>
          <p:nvPr>
            <p:ph type="subTitle" idx="1"/>
          </p:nvPr>
        </p:nvSpPr>
        <p:spPr>
          <a:xfrm>
            <a:off x="713252" y="3280248"/>
            <a:ext cx="187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24"/>
          <p:cNvSpPr txBox="1">
            <a:spLocks noGrp="1"/>
          </p:cNvSpPr>
          <p:nvPr>
            <p:ph type="subTitle" idx="2"/>
          </p:nvPr>
        </p:nvSpPr>
        <p:spPr>
          <a:xfrm>
            <a:off x="713252" y="2817974"/>
            <a:ext cx="1873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80" name="Google Shape;580;p24"/>
          <p:cNvSpPr txBox="1">
            <a:spLocks noGrp="1"/>
          </p:cNvSpPr>
          <p:nvPr>
            <p:ph type="subTitle" idx="3"/>
          </p:nvPr>
        </p:nvSpPr>
        <p:spPr>
          <a:xfrm>
            <a:off x="2661351" y="3280248"/>
            <a:ext cx="187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24"/>
          <p:cNvSpPr txBox="1">
            <a:spLocks noGrp="1"/>
          </p:cNvSpPr>
          <p:nvPr>
            <p:ph type="subTitle" idx="4"/>
          </p:nvPr>
        </p:nvSpPr>
        <p:spPr>
          <a:xfrm>
            <a:off x="2661351" y="2817974"/>
            <a:ext cx="1873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82" name="Google Shape;582;p24"/>
          <p:cNvSpPr txBox="1">
            <a:spLocks noGrp="1"/>
          </p:cNvSpPr>
          <p:nvPr>
            <p:ph type="subTitle" idx="5"/>
          </p:nvPr>
        </p:nvSpPr>
        <p:spPr>
          <a:xfrm>
            <a:off x="4609449" y="3280248"/>
            <a:ext cx="187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24"/>
          <p:cNvSpPr txBox="1">
            <a:spLocks noGrp="1"/>
          </p:cNvSpPr>
          <p:nvPr>
            <p:ph type="subTitle" idx="6"/>
          </p:nvPr>
        </p:nvSpPr>
        <p:spPr>
          <a:xfrm>
            <a:off x="4609449" y="2817974"/>
            <a:ext cx="1873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584" name="Google Shape;584;p24"/>
          <p:cNvSpPr txBox="1">
            <a:spLocks noGrp="1"/>
          </p:cNvSpPr>
          <p:nvPr>
            <p:ph type="subTitle" idx="7"/>
          </p:nvPr>
        </p:nvSpPr>
        <p:spPr>
          <a:xfrm>
            <a:off x="6557548" y="3280248"/>
            <a:ext cx="187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24"/>
          <p:cNvSpPr txBox="1">
            <a:spLocks noGrp="1"/>
          </p:cNvSpPr>
          <p:nvPr>
            <p:ph type="subTitle" idx="8"/>
          </p:nvPr>
        </p:nvSpPr>
        <p:spPr>
          <a:xfrm>
            <a:off x="6557548" y="2817974"/>
            <a:ext cx="1873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86"/>
        <p:cNvGrpSpPr/>
        <p:nvPr/>
      </p:nvGrpSpPr>
      <p:grpSpPr>
        <a:xfrm>
          <a:off x="0" y="0"/>
          <a:ext cx="0" cy="0"/>
          <a:chOff x="0" y="0"/>
          <a:chExt cx="0" cy="0"/>
        </a:xfrm>
      </p:grpSpPr>
      <p:pic>
        <p:nvPicPr>
          <p:cNvPr id="587" name="Google Shape;587;p25"/>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588" name="Google Shape;588;p25"/>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589" name="Google Shape;589;p25"/>
          <p:cNvGrpSpPr/>
          <p:nvPr/>
        </p:nvGrpSpPr>
        <p:grpSpPr>
          <a:xfrm rot="10800000">
            <a:off x="262535" y="3765111"/>
            <a:ext cx="1116900" cy="1114295"/>
            <a:chOff x="7767302" y="272200"/>
            <a:chExt cx="1116900" cy="1114295"/>
          </a:xfrm>
        </p:grpSpPr>
        <p:cxnSp>
          <p:nvCxnSpPr>
            <p:cNvPr id="590" name="Google Shape;590;p25"/>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91" name="Google Shape;591;p25"/>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92" name="Google Shape;592;p25"/>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93" name="Google Shape;593;p25"/>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94" name="Google Shape;594;p25"/>
          <p:cNvGrpSpPr/>
          <p:nvPr/>
        </p:nvGrpSpPr>
        <p:grpSpPr>
          <a:xfrm rot="5400000">
            <a:off x="7764585" y="3765111"/>
            <a:ext cx="1116900" cy="1114295"/>
            <a:chOff x="7767302" y="272200"/>
            <a:chExt cx="1116900" cy="1114295"/>
          </a:xfrm>
        </p:grpSpPr>
        <p:cxnSp>
          <p:nvCxnSpPr>
            <p:cNvPr id="595" name="Google Shape;595;p25"/>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596" name="Google Shape;596;p25"/>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597" name="Google Shape;597;p25"/>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598" name="Google Shape;598;p25"/>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599" name="Google Shape;599;p25"/>
          <p:cNvGrpSpPr/>
          <p:nvPr/>
        </p:nvGrpSpPr>
        <p:grpSpPr>
          <a:xfrm rot="-5400000">
            <a:off x="262529" y="263339"/>
            <a:ext cx="975614" cy="975076"/>
            <a:chOff x="663247" y="262800"/>
            <a:chExt cx="1117670" cy="1116925"/>
          </a:xfrm>
        </p:grpSpPr>
        <p:sp>
          <p:nvSpPr>
            <p:cNvPr id="600" name="Google Shape;600;p25"/>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5"/>
          <p:cNvGrpSpPr/>
          <p:nvPr/>
        </p:nvGrpSpPr>
        <p:grpSpPr>
          <a:xfrm rot="5400000" flipH="1">
            <a:off x="7905854" y="263339"/>
            <a:ext cx="975614" cy="975076"/>
            <a:chOff x="663247" y="262800"/>
            <a:chExt cx="1117670" cy="1116925"/>
          </a:xfrm>
        </p:grpSpPr>
        <p:sp>
          <p:nvSpPr>
            <p:cNvPr id="603" name="Google Shape;603;p25"/>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5"/>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5"/>
          <p:cNvSpPr txBox="1">
            <a:spLocks noGrp="1"/>
          </p:cNvSpPr>
          <p:nvPr>
            <p:ph type="title"/>
          </p:nvPr>
        </p:nvSpPr>
        <p:spPr>
          <a:xfrm>
            <a:off x="713225" y="385125"/>
            <a:ext cx="77175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6" name="Google Shape;606;p25"/>
          <p:cNvSpPr txBox="1">
            <a:spLocks noGrp="1"/>
          </p:cNvSpPr>
          <p:nvPr>
            <p:ph type="subTitle" idx="1"/>
          </p:nvPr>
        </p:nvSpPr>
        <p:spPr>
          <a:xfrm>
            <a:off x="1101210" y="2151771"/>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7" name="Google Shape;607;p25"/>
          <p:cNvSpPr txBox="1">
            <a:spLocks noGrp="1"/>
          </p:cNvSpPr>
          <p:nvPr>
            <p:ph type="subTitle" idx="2"/>
          </p:nvPr>
        </p:nvSpPr>
        <p:spPr>
          <a:xfrm>
            <a:off x="1101210" y="1689500"/>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608" name="Google Shape;608;p25"/>
          <p:cNvSpPr txBox="1">
            <a:spLocks noGrp="1"/>
          </p:cNvSpPr>
          <p:nvPr>
            <p:ph type="subTitle" idx="3"/>
          </p:nvPr>
        </p:nvSpPr>
        <p:spPr>
          <a:xfrm>
            <a:off x="1101210" y="3629774"/>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9" name="Google Shape;609;p25"/>
          <p:cNvSpPr txBox="1">
            <a:spLocks noGrp="1"/>
          </p:cNvSpPr>
          <p:nvPr>
            <p:ph type="subTitle" idx="4"/>
          </p:nvPr>
        </p:nvSpPr>
        <p:spPr>
          <a:xfrm>
            <a:off x="1101210" y="3167503"/>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610" name="Google Shape;610;p25"/>
          <p:cNvSpPr txBox="1">
            <a:spLocks noGrp="1"/>
          </p:cNvSpPr>
          <p:nvPr>
            <p:ph type="subTitle" idx="5"/>
          </p:nvPr>
        </p:nvSpPr>
        <p:spPr>
          <a:xfrm>
            <a:off x="3626923" y="2151771"/>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25"/>
          <p:cNvSpPr txBox="1">
            <a:spLocks noGrp="1"/>
          </p:cNvSpPr>
          <p:nvPr>
            <p:ph type="subTitle" idx="6"/>
          </p:nvPr>
        </p:nvSpPr>
        <p:spPr>
          <a:xfrm>
            <a:off x="3626923" y="1689500"/>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612" name="Google Shape;612;p25"/>
          <p:cNvSpPr txBox="1">
            <a:spLocks noGrp="1"/>
          </p:cNvSpPr>
          <p:nvPr>
            <p:ph type="subTitle" idx="7"/>
          </p:nvPr>
        </p:nvSpPr>
        <p:spPr>
          <a:xfrm>
            <a:off x="3626923" y="3629774"/>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3" name="Google Shape;613;p25"/>
          <p:cNvSpPr txBox="1">
            <a:spLocks noGrp="1"/>
          </p:cNvSpPr>
          <p:nvPr>
            <p:ph type="subTitle" idx="8"/>
          </p:nvPr>
        </p:nvSpPr>
        <p:spPr>
          <a:xfrm>
            <a:off x="3626923" y="3167503"/>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614" name="Google Shape;614;p25"/>
          <p:cNvSpPr txBox="1">
            <a:spLocks noGrp="1"/>
          </p:cNvSpPr>
          <p:nvPr>
            <p:ph type="subTitle" idx="9"/>
          </p:nvPr>
        </p:nvSpPr>
        <p:spPr>
          <a:xfrm>
            <a:off x="6152635" y="2151771"/>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5" name="Google Shape;615;p25"/>
          <p:cNvSpPr txBox="1">
            <a:spLocks noGrp="1"/>
          </p:cNvSpPr>
          <p:nvPr>
            <p:ph type="subTitle" idx="13"/>
          </p:nvPr>
        </p:nvSpPr>
        <p:spPr>
          <a:xfrm>
            <a:off x="6152635" y="1689500"/>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616" name="Google Shape;616;p25"/>
          <p:cNvSpPr txBox="1">
            <a:spLocks noGrp="1"/>
          </p:cNvSpPr>
          <p:nvPr>
            <p:ph type="subTitle" idx="14"/>
          </p:nvPr>
        </p:nvSpPr>
        <p:spPr>
          <a:xfrm>
            <a:off x="6152635" y="3629774"/>
            <a:ext cx="1891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25"/>
          <p:cNvSpPr txBox="1">
            <a:spLocks noGrp="1"/>
          </p:cNvSpPr>
          <p:nvPr>
            <p:ph type="subTitle" idx="15"/>
          </p:nvPr>
        </p:nvSpPr>
        <p:spPr>
          <a:xfrm>
            <a:off x="6152635" y="3167503"/>
            <a:ext cx="1891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algn="ctr"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18"/>
        <p:cNvGrpSpPr/>
        <p:nvPr/>
      </p:nvGrpSpPr>
      <p:grpSpPr>
        <a:xfrm>
          <a:off x="0" y="0"/>
          <a:ext cx="0" cy="0"/>
          <a:chOff x="0" y="0"/>
          <a:chExt cx="0" cy="0"/>
        </a:xfrm>
      </p:grpSpPr>
      <p:pic>
        <p:nvPicPr>
          <p:cNvPr id="619" name="Google Shape;619;p26"/>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620" name="Google Shape;620;p26"/>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621" name="Google Shape;621;p26"/>
          <p:cNvGrpSpPr/>
          <p:nvPr/>
        </p:nvGrpSpPr>
        <p:grpSpPr>
          <a:xfrm rot="10800000">
            <a:off x="262535" y="3765111"/>
            <a:ext cx="1116900" cy="1114295"/>
            <a:chOff x="7767302" y="272200"/>
            <a:chExt cx="1116900" cy="1114295"/>
          </a:xfrm>
        </p:grpSpPr>
        <p:cxnSp>
          <p:nvCxnSpPr>
            <p:cNvPr id="622" name="Google Shape;622;p26"/>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623" name="Google Shape;623;p26"/>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624" name="Google Shape;624;p26"/>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625" name="Google Shape;625;p26"/>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626" name="Google Shape;626;p26"/>
          <p:cNvGrpSpPr/>
          <p:nvPr/>
        </p:nvGrpSpPr>
        <p:grpSpPr>
          <a:xfrm rot="5400000">
            <a:off x="7764585" y="3765111"/>
            <a:ext cx="1116900" cy="1114295"/>
            <a:chOff x="7767302" y="272200"/>
            <a:chExt cx="1116900" cy="1114295"/>
          </a:xfrm>
        </p:grpSpPr>
        <p:cxnSp>
          <p:nvCxnSpPr>
            <p:cNvPr id="627" name="Google Shape;627;p26"/>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628" name="Google Shape;628;p26"/>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629" name="Google Shape;629;p26"/>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630" name="Google Shape;630;p26"/>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631" name="Google Shape;631;p26"/>
          <p:cNvGrpSpPr/>
          <p:nvPr/>
        </p:nvGrpSpPr>
        <p:grpSpPr>
          <a:xfrm rot="-5400000">
            <a:off x="262529" y="263339"/>
            <a:ext cx="975614" cy="975076"/>
            <a:chOff x="663247" y="262800"/>
            <a:chExt cx="1117670" cy="1116925"/>
          </a:xfrm>
        </p:grpSpPr>
        <p:sp>
          <p:nvSpPr>
            <p:cNvPr id="632" name="Google Shape;632;p26"/>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26"/>
          <p:cNvGrpSpPr/>
          <p:nvPr/>
        </p:nvGrpSpPr>
        <p:grpSpPr>
          <a:xfrm rot="5400000" flipH="1">
            <a:off x="7905854" y="263339"/>
            <a:ext cx="975614" cy="975076"/>
            <a:chOff x="663247" y="262800"/>
            <a:chExt cx="1117670" cy="1116925"/>
          </a:xfrm>
        </p:grpSpPr>
        <p:sp>
          <p:nvSpPr>
            <p:cNvPr id="635" name="Google Shape;635;p26"/>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6"/>
          <p:cNvSpPr txBox="1">
            <a:spLocks noGrp="1"/>
          </p:cNvSpPr>
          <p:nvPr>
            <p:ph type="title" hasCustomPrompt="1"/>
          </p:nvPr>
        </p:nvSpPr>
        <p:spPr>
          <a:xfrm>
            <a:off x="2701201" y="1181475"/>
            <a:ext cx="3741600" cy="647100"/>
          </a:xfrm>
          <a:prstGeom prst="rect">
            <a:avLst/>
          </a:prstGeom>
          <a:noFill/>
        </p:spPr>
        <p:txBody>
          <a:bodyPr spcFirstLastPara="1" wrap="square" lIns="91425" tIns="91425" rIns="91425" bIns="91425" anchor="b" anchorCtr="0">
            <a:noAutofit/>
          </a:bodyPr>
          <a:lstStyle>
            <a:lvl1pPr lvl="0" algn="ctr" rtl="0">
              <a:lnSpc>
                <a:spcPct val="80000"/>
              </a:lnSpc>
              <a:spcBef>
                <a:spcPts val="0"/>
              </a:spcBef>
              <a:spcAft>
                <a:spcPts val="0"/>
              </a:spcAft>
              <a:buClr>
                <a:schemeClr val="lt2"/>
              </a:buClr>
              <a:buSzPts val="3000"/>
              <a:buNone/>
              <a:defRPr sz="50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638" name="Google Shape;638;p26"/>
          <p:cNvSpPr txBox="1">
            <a:spLocks noGrp="1"/>
          </p:cNvSpPr>
          <p:nvPr>
            <p:ph type="subTitle" idx="1"/>
          </p:nvPr>
        </p:nvSpPr>
        <p:spPr>
          <a:xfrm>
            <a:off x="2701200" y="1765951"/>
            <a:ext cx="3741600" cy="42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39" name="Google Shape;639;p26"/>
          <p:cNvSpPr txBox="1">
            <a:spLocks noGrp="1"/>
          </p:cNvSpPr>
          <p:nvPr>
            <p:ph type="title" idx="2" hasCustomPrompt="1"/>
          </p:nvPr>
        </p:nvSpPr>
        <p:spPr>
          <a:xfrm>
            <a:off x="4689275" y="2957250"/>
            <a:ext cx="3741600" cy="647100"/>
          </a:xfrm>
          <a:prstGeom prst="rect">
            <a:avLst/>
          </a:prstGeom>
          <a:noFill/>
        </p:spPr>
        <p:txBody>
          <a:bodyPr spcFirstLastPara="1" wrap="square" lIns="91425" tIns="91425" rIns="91425" bIns="91425" anchor="b" anchorCtr="0">
            <a:noAutofit/>
          </a:bodyPr>
          <a:lstStyle>
            <a:lvl1pPr lvl="0" algn="ctr" rtl="0">
              <a:lnSpc>
                <a:spcPct val="80000"/>
              </a:lnSpc>
              <a:spcBef>
                <a:spcPts val="0"/>
              </a:spcBef>
              <a:spcAft>
                <a:spcPts val="0"/>
              </a:spcAft>
              <a:buClr>
                <a:schemeClr val="lt2"/>
              </a:buClr>
              <a:buSzPts val="3000"/>
              <a:buNone/>
              <a:defRPr sz="50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640" name="Google Shape;640;p26"/>
          <p:cNvSpPr txBox="1">
            <a:spLocks noGrp="1"/>
          </p:cNvSpPr>
          <p:nvPr>
            <p:ph type="subTitle" idx="3"/>
          </p:nvPr>
        </p:nvSpPr>
        <p:spPr>
          <a:xfrm>
            <a:off x="4689274" y="3541726"/>
            <a:ext cx="3741600" cy="42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41" name="Google Shape;641;p26"/>
          <p:cNvSpPr txBox="1">
            <a:spLocks noGrp="1"/>
          </p:cNvSpPr>
          <p:nvPr>
            <p:ph type="title" idx="4" hasCustomPrompt="1"/>
          </p:nvPr>
        </p:nvSpPr>
        <p:spPr>
          <a:xfrm>
            <a:off x="713200" y="2957250"/>
            <a:ext cx="3741600" cy="647100"/>
          </a:xfrm>
          <a:prstGeom prst="rect">
            <a:avLst/>
          </a:prstGeom>
          <a:noFill/>
        </p:spPr>
        <p:txBody>
          <a:bodyPr spcFirstLastPara="1" wrap="square" lIns="91425" tIns="91425" rIns="91425" bIns="91425" anchor="b" anchorCtr="0">
            <a:noAutofit/>
          </a:bodyPr>
          <a:lstStyle>
            <a:lvl1pPr lvl="0" algn="ctr" rtl="0">
              <a:lnSpc>
                <a:spcPct val="80000"/>
              </a:lnSpc>
              <a:spcBef>
                <a:spcPts val="0"/>
              </a:spcBef>
              <a:spcAft>
                <a:spcPts val="0"/>
              </a:spcAft>
              <a:buClr>
                <a:schemeClr val="lt2"/>
              </a:buClr>
              <a:buSzPts val="3000"/>
              <a:buNone/>
              <a:defRPr sz="50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642" name="Google Shape;642;p26"/>
          <p:cNvSpPr txBox="1">
            <a:spLocks noGrp="1"/>
          </p:cNvSpPr>
          <p:nvPr>
            <p:ph type="subTitle" idx="5"/>
          </p:nvPr>
        </p:nvSpPr>
        <p:spPr>
          <a:xfrm>
            <a:off x="713199" y="3541726"/>
            <a:ext cx="3741600" cy="42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10"/>
        <p:cNvGrpSpPr/>
        <p:nvPr/>
      </p:nvGrpSpPr>
      <p:grpSpPr>
        <a:xfrm>
          <a:off x="0" y="0"/>
          <a:ext cx="0" cy="0"/>
          <a:chOff x="0" y="0"/>
          <a:chExt cx="0" cy="0"/>
        </a:xfrm>
      </p:grpSpPr>
      <p:pic>
        <p:nvPicPr>
          <p:cNvPr id="711" name="Google Shape;711;p30"/>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12" name="Google Shape;712;p30"/>
          <p:cNvPicPr preferRelativeResize="0"/>
          <p:nvPr/>
        </p:nvPicPr>
        <p:blipFill rotWithShape="1">
          <a:blip r:embed="rId3">
            <a:alphaModFix amt="33000"/>
          </a:blip>
          <a:srcRect t="7806" b="7798"/>
          <a:stretch/>
        </p:blipFill>
        <p:spPr>
          <a:xfrm>
            <a:off x="0" y="0"/>
            <a:ext cx="9144003" cy="5143501"/>
          </a:xfrm>
          <a:prstGeom prst="rect">
            <a:avLst/>
          </a:prstGeom>
          <a:noFill/>
          <a:ln>
            <a:noFill/>
          </a:ln>
        </p:spPr>
      </p:pic>
      <p:grpSp>
        <p:nvGrpSpPr>
          <p:cNvPr id="713" name="Google Shape;713;p30"/>
          <p:cNvGrpSpPr/>
          <p:nvPr/>
        </p:nvGrpSpPr>
        <p:grpSpPr>
          <a:xfrm>
            <a:off x="263784" y="262799"/>
            <a:ext cx="1123505" cy="1109067"/>
            <a:chOff x="-2472200" y="-1687950"/>
            <a:chExt cx="834575" cy="823850"/>
          </a:xfrm>
        </p:grpSpPr>
        <p:sp>
          <p:nvSpPr>
            <p:cNvPr id="714" name="Google Shape;714;p30"/>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0"/>
          <p:cNvGrpSpPr/>
          <p:nvPr/>
        </p:nvGrpSpPr>
        <p:grpSpPr>
          <a:xfrm rot="-5400000">
            <a:off x="263784" y="3771624"/>
            <a:ext cx="1123505" cy="1109067"/>
            <a:chOff x="-2472200" y="-1687950"/>
            <a:chExt cx="834575" cy="823850"/>
          </a:xfrm>
        </p:grpSpPr>
        <p:sp>
          <p:nvSpPr>
            <p:cNvPr id="717" name="Google Shape;717;p30"/>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30"/>
          <p:cNvGrpSpPr/>
          <p:nvPr/>
        </p:nvGrpSpPr>
        <p:grpSpPr>
          <a:xfrm flipH="1">
            <a:off x="7757684" y="262799"/>
            <a:ext cx="1123505" cy="1109067"/>
            <a:chOff x="-2472200" y="-1687950"/>
            <a:chExt cx="834575" cy="823850"/>
          </a:xfrm>
        </p:grpSpPr>
        <p:sp>
          <p:nvSpPr>
            <p:cNvPr id="720" name="Google Shape;720;p30"/>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0"/>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30"/>
          <p:cNvGrpSpPr/>
          <p:nvPr/>
        </p:nvGrpSpPr>
        <p:grpSpPr>
          <a:xfrm rot="5400000" flipH="1">
            <a:off x="7757684" y="3771624"/>
            <a:ext cx="1123505" cy="1109067"/>
            <a:chOff x="-2472200" y="-1687950"/>
            <a:chExt cx="834575" cy="823850"/>
          </a:xfrm>
        </p:grpSpPr>
        <p:sp>
          <p:nvSpPr>
            <p:cNvPr id="723" name="Google Shape;723;p30"/>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0"/>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5"/>
        <p:cNvGrpSpPr/>
        <p:nvPr/>
      </p:nvGrpSpPr>
      <p:grpSpPr>
        <a:xfrm>
          <a:off x="0" y="0"/>
          <a:ext cx="0" cy="0"/>
          <a:chOff x="0" y="0"/>
          <a:chExt cx="0" cy="0"/>
        </a:xfrm>
      </p:grpSpPr>
      <p:pic>
        <p:nvPicPr>
          <p:cNvPr id="726" name="Google Shape;726;p31"/>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727" name="Google Shape;727;p31"/>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728" name="Google Shape;728;p31"/>
          <p:cNvGrpSpPr/>
          <p:nvPr/>
        </p:nvGrpSpPr>
        <p:grpSpPr>
          <a:xfrm rot="10800000">
            <a:off x="262535" y="3765111"/>
            <a:ext cx="1116900" cy="1114295"/>
            <a:chOff x="7767302" y="272200"/>
            <a:chExt cx="1116900" cy="1114295"/>
          </a:xfrm>
        </p:grpSpPr>
        <p:cxnSp>
          <p:nvCxnSpPr>
            <p:cNvPr id="729" name="Google Shape;729;p31"/>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730" name="Google Shape;730;p31"/>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731" name="Google Shape;731;p31"/>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732" name="Google Shape;732;p31"/>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733" name="Google Shape;733;p31"/>
          <p:cNvGrpSpPr/>
          <p:nvPr/>
        </p:nvGrpSpPr>
        <p:grpSpPr>
          <a:xfrm rot="5400000">
            <a:off x="7764585" y="3765111"/>
            <a:ext cx="1116900" cy="1114295"/>
            <a:chOff x="7767302" y="272200"/>
            <a:chExt cx="1116900" cy="1114295"/>
          </a:xfrm>
        </p:grpSpPr>
        <p:cxnSp>
          <p:nvCxnSpPr>
            <p:cNvPr id="734" name="Google Shape;734;p31"/>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735" name="Google Shape;735;p31"/>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736" name="Google Shape;736;p31"/>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737" name="Google Shape;737;p31"/>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738" name="Google Shape;738;p31"/>
          <p:cNvGrpSpPr/>
          <p:nvPr/>
        </p:nvGrpSpPr>
        <p:grpSpPr>
          <a:xfrm rot="-5400000">
            <a:off x="262529" y="263339"/>
            <a:ext cx="975614" cy="975076"/>
            <a:chOff x="663247" y="262800"/>
            <a:chExt cx="1117670" cy="1116925"/>
          </a:xfrm>
        </p:grpSpPr>
        <p:sp>
          <p:nvSpPr>
            <p:cNvPr id="739" name="Google Shape;739;p31"/>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1"/>
          <p:cNvGrpSpPr/>
          <p:nvPr/>
        </p:nvGrpSpPr>
        <p:grpSpPr>
          <a:xfrm rot="5400000" flipH="1">
            <a:off x="7905854" y="263339"/>
            <a:ext cx="975614" cy="975076"/>
            <a:chOff x="663247" y="262800"/>
            <a:chExt cx="1117670" cy="1116925"/>
          </a:xfrm>
        </p:grpSpPr>
        <p:sp>
          <p:nvSpPr>
            <p:cNvPr id="742" name="Google Shape;742;p31"/>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1"/>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pic>
        <p:nvPicPr>
          <p:cNvPr id="27" name="Google Shape;27;p3"/>
          <p:cNvPicPr preferRelativeResize="0"/>
          <p:nvPr/>
        </p:nvPicPr>
        <p:blipFill>
          <a:blip r:embed="rId2">
            <a:alphaModFix/>
          </a:blip>
          <a:stretch>
            <a:fillRect/>
          </a:stretch>
        </p:blipFill>
        <p:spPr>
          <a:xfrm flipH="1">
            <a:off x="3" y="0"/>
            <a:ext cx="9144000" cy="5143500"/>
          </a:xfrm>
          <a:prstGeom prst="rect">
            <a:avLst/>
          </a:prstGeom>
          <a:noFill/>
          <a:ln>
            <a:noFill/>
          </a:ln>
        </p:spPr>
      </p:pic>
      <p:pic>
        <p:nvPicPr>
          <p:cNvPr id="28" name="Google Shape;28;p3"/>
          <p:cNvPicPr preferRelativeResize="0"/>
          <p:nvPr/>
        </p:nvPicPr>
        <p:blipFill rotWithShape="1">
          <a:blip r:embed="rId3">
            <a:alphaModFix amt="33000"/>
          </a:blip>
          <a:srcRect t="7806" b="7798"/>
          <a:stretch/>
        </p:blipFill>
        <p:spPr>
          <a:xfrm flipH="1">
            <a:off x="0" y="0"/>
            <a:ext cx="9144003" cy="5143501"/>
          </a:xfrm>
          <a:prstGeom prst="rect">
            <a:avLst/>
          </a:prstGeom>
          <a:noFill/>
          <a:ln>
            <a:noFill/>
          </a:ln>
        </p:spPr>
      </p:pic>
      <p:grpSp>
        <p:nvGrpSpPr>
          <p:cNvPr id="29" name="Google Shape;29;p3"/>
          <p:cNvGrpSpPr/>
          <p:nvPr/>
        </p:nvGrpSpPr>
        <p:grpSpPr>
          <a:xfrm>
            <a:off x="263784" y="262799"/>
            <a:ext cx="1123505" cy="1109067"/>
            <a:chOff x="-2472200" y="-1687950"/>
            <a:chExt cx="834575" cy="823850"/>
          </a:xfrm>
        </p:grpSpPr>
        <p:sp>
          <p:nvSpPr>
            <p:cNvPr id="30" name="Google Shape;30;p3"/>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3"/>
          <p:cNvGrpSpPr/>
          <p:nvPr/>
        </p:nvGrpSpPr>
        <p:grpSpPr>
          <a:xfrm rot="-5400000">
            <a:off x="263784" y="3771624"/>
            <a:ext cx="1123505" cy="1109067"/>
            <a:chOff x="-2472200" y="-1687950"/>
            <a:chExt cx="834575" cy="823850"/>
          </a:xfrm>
        </p:grpSpPr>
        <p:sp>
          <p:nvSpPr>
            <p:cNvPr id="33" name="Google Shape;33;p3"/>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3"/>
          <p:cNvGrpSpPr/>
          <p:nvPr/>
        </p:nvGrpSpPr>
        <p:grpSpPr>
          <a:xfrm flipH="1">
            <a:off x="7757684" y="262799"/>
            <a:ext cx="1123505" cy="1109067"/>
            <a:chOff x="-2472200" y="-1687950"/>
            <a:chExt cx="834575" cy="823850"/>
          </a:xfrm>
        </p:grpSpPr>
        <p:sp>
          <p:nvSpPr>
            <p:cNvPr id="36" name="Google Shape;36;p3"/>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rot="5400000" flipH="1">
            <a:off x="7757684" y="3771624"/>
            <a:ext cx="1123505" cy="1109067"/>
            <a:chOff x="-2472200" y="-1687950"/>
            <a:chExt cx="834575" cy="823850"/>
          </a:xfrm>
        </p:grpSpPr>
        <p:sp>
          <p:nvSpPr>
            <p:cNvPr id="39" name="Google Shape;39;p3"/>
            <p:cNvSpPr/>
            <p:nvPr/>
          </p:nvSpPr>
          <p:spPr>
            <a:xfrm>
              <a:off x="-2472200" y="-1687950"/>
              <a:ext cx="834575" cy="823850"/>
            </a:xfrm>
            <a:custGeom>
              <a:avLst/>
              <a:gdLst/>
              <a:ahLst/>
              <a:cxnLst/>
              <a:rect l="l" t="t" r="r" b="b"/>
              <a:pathLst>
                <a:path w="33383" h="32954" extrusionOk="0">
                  <a:moveTo>
                    <a:pt x="23446" y="858"/>
                  </a:moveTo>
                  <a:cubicBezTo>
                    <a:pt x="23969" y="858"/>
                    <a:pt x="24489" y="965"/>
                    <a:pt x="24956" y="1189"/>
                  </a:cubicBezTo>
                  <a:cubicBezTo>
                    <a:pt x="25204" y="1303"/>
                    <a:pt x="25432" y="1455"/>
                    <a:pt x="25641" y="1646"/>
                  </a:cubicBezTo>
                  <a:cubicBezTo>
                    <a:pt x="25185" y="1836"/>
                    <a:pt x="24728" y="2083"/>
                    <a:pt x="24310" y="2425"/>
                  </a:cubicBezTo>
                  <a:cubicBezTo>
                    <a:pt x="23815" y="2806"/>
                    <a:pt x="23435" y="3262"/>
                    <a:pt x="23149" y="3776"/>
                  </a:cubicBezTo>
                  <a:lnTo>
                    <a:pt x="19935" y="3776"/>
                  </a:lnTo>
                  <a:cubicBezTo>
                    <a:pt x="20011" y="3110"/>
                    <a:pt x="20296" y="2464"/>
                    <a:pt x="20791" y="1950"/>
                  </a:cubicBezTo>
                  <a:cubicBezTo>
                    <a:pt x="21462" y="1241"/>
                    <a:pt x="22459" y="858"/>
                    <a:pt x="23446" y="858"/>
                  </a:cubicBezTo>
                  <a:close/>
                  <a:moveTo>
                    <a:pt x="26269" y="2311"/>
                  </a:moveTo>
                  <a:cubicBezTo>
                    <a:pt x="26592" y="2749"/>
                    <a:pt x="26801" y="3243"/>
                    <a:pt x="26915" y="3776"/>
                  </a:cubicBezTo>
                  <a:lnTo>
                    <a:pt x="24176" y="3776"/>
                  </a:lnTo>
                  <a:cubicBezTo>
                    <a:pt x="24367" y="3529"/>
                    <a:pt x="24576" y="3300"/>
                    <a:pt x="24842" y="3110"/>
                  </a:cubicBezTo>
                  <a:cubicBezTo>
                    <a:pt x="25280" y="2749"/>
                    <a:pt x="25774" y="2502"/>
                    <a:pt x="26269" y="2311"/>
                  </a:cubicBezTo>
                  <a:close/>
                  <a:moveTo>
                    <a:pt x="22788" y="4632"/>
                  </a:moveTo>
                  <a:cubicBezTo>
                    <a:pt x="22617" y="5145"/>
                    <a:pt x="22560" y="5716"/>
                    <a:pt x="22617" y="6268"/>
                  </a:cubicBezTo>
                  <a:cubicBezTo>
                    <a:pt x="22443" y="6323"/>
                    <a:pt x="22260" y="6351"/>
                    <a:pt x="22073" y="6351"/>
                  </a:cubicBezTo>
                  <a:cubicBezTo>
                    <a:pt x="21871" y="6351"/>
                    <a:pt x="21664" y="6318"/>
                    <a:pt x="21456" y="6249"/>
                  </a:cubicBezTo>
                  <a:cubicBezTo>
                    <a:pt x="20867" y="6058"/>
                    <a:pt x="20391" y="5640"/>
                    <a:pt x="20144" y="5145"/>
                  </a:cubicBezTo>
                  <a:cubicBezTo>
                    <a:pt x="20068" y="4974"/>
                    <a:pt x="20011" y="4803"/>
                    <a:pt x="19973" y="4632"/>
                  </a:cubicBezTo>
                  <a:close/>
                  <a:moveTo>
                    <a:pt x="26992" y="4632"/>
                  </a:moveTo>
                  <a:cubicBezTo>
                    <a:pt x="26992" y="4708"/>
                    <a:pt x="26973" y="4803"/>
                    <a:pt x="26973" y="4898"/>
                  </a:cubicBezTo>
                  <a:cubicBezTo>
                    <a:pt x="26744" y="6648"/>
                    <a:pt x="25127" y="8170"/>
                    <a:pt x="23149" y="8512"/>
                  </a:cubicBezTo>
                  <a:cubicBezTo>
                    <a:pt x="22833" y="8565"/>
                    <a:pt x="22507" y="8591"/>
                    <a:pt x="22174" y="8591"/>
                  </a:cubicBezTo>
                  <a:cubicBezTo>
                    <a:pt x="20709" y="8591"/>
                    <a:pt x="19114" y="8085"/>
                    <a:pt x="17595" y="7124"/>
                  </a:cubicBezTo>
                  <a:cubicBezTo>
                    <a:pt x="17101" y="6800"/>
                    <a:pt x="16625" y="6439"/>
                    <a:pt x="16150" y="6077"/>
                  </a:cubicBezTo>
                  <a:cubicBezTo>
                    <a:pt x="15636" y="5716"/>
                    <a:pt x="15123" y="5317"/>
                    <a:pt x="14571" y="4974"/>
                  </a:cubicBezTo>
                  <a:cubicBezTo>
                    <a:pt x="14362" y="4841"/>
                    <a:pt x="14171" y="4727"/>
                    <a:pt x="13981" y="4632"/>
                  </a:cubicBezTo>
                  <a:lnTo>
                    <a:pt x="19098" y="4632"/>
                  </a:lnTo>
                  <a:cubicBezTo>
                    <a:pt x="19155" y="4936"/>
                    <a:pt x="19231" y="5222"/>
                    <a:pt x="19364" y="5507"/>
                  </a:cubicBezTo>
                  <a:cubicBezTo>
                    <a:pt x="19707" y="6230"/>
                    <a:pt x="20391" y="6800"/>
                    <a:pt x="21190" y="7067"/>
                  </a:cubicBezTo>
                  <a:cubicBezTo>
                    <a:pt x="21487" y="7158"/>
                    <a:pt x="21784" y="7203"/>
                    <a:pt x="22072" y="7203"/>
                  </a:cubicBezTo>
                  <a:cubicBezTo>
                    <a:pt x="22504" y="7203"/>
                    <a:pt x="22917" y="7101"/>
                    <a:pt x="23282" y="6895"/>
                  </a:cubicBezTo>
                  <a:cubicBezTo>
                    <a:pt x="23454" y="6819"/>
                    <a:pt x="23530" y="6629"/>
                    <a:pt x="23511" y="6439"/>
                  </a:cubicBezTo>
                  <a:cubicBezTo>
                    <a:pt x="23397" y="5849"/>
                    <a:pt x="23454" y="5203"/>
                    <a:pt x="23701" y="4632"/>
                  </a:cubicBezTo>
                  <a:close/>
                  <a:moveTo>
                    <a:pt x="5061" y="4670"/>
                  </a:moveTo>
                  <a:lnTo>
                    <a:pt x="5061" y="4670"/>
                  </a:lnTo>
                  <a:cubicBezTo>
                    <a:pt x="6221" y="4822"/>
                    <a:pt x="7286" y="5336"/>
                    <a:pt x="8123" y="6173"/>
                  </a:cubicBezTo>
                  <a:cubicBezTo>
                    <a:pt x="8960" y="7009"/>
                    <a:pt x="9492" y="8075"/>
                    <a:pt x="9626" y="9235"/>
                  </a:cubicBezTo>
                  <a:cubicBezTo>
                    <a:pt x="8465" y="9102"/>
                    <a:pt x="7400" y="8569"/>
                    <a:pt x="6563" y="7732"/>
                  </a:cubicBezTo>
                  <a:cubicBezTo>
                    <a:pt x="5726" y="6895"/>
                    <a:pt x="5194" y="5830"/>
                    <a:pt x="5061" y="4670"/>
                  </a:cubicBezTo>
                  <a:close/>
                  <a:moveTo>
                    <a:pt x="5003" y="19582"/>
                  </a:moveTo>
                  <a:cubicBezTo>
                    <a:pt x="5194" y="19620"/>
                    <a:pt x="5365" y="19677"/>
                    <a:pt x="5536" y="19753"/>
                  </a:cubicBezTo>
                  <a:cubicBezTo>
                    <a:pt x="6050" y="20001"/>
                    <a:pt x="6449" y="20495"/>
                    <a:pt x="6639" y="21066"/>
                  </a:cubicBezTo>
                  <a:cubicBezTo>
                    <a:pt x="6772" y="21465"/>
                    <a:pt x="6772" y="21865"/>
                    <a:pt x="6658" y="22226"/>
                  </a:cubicBezTo>
                  <a:cubicBezTo>
                    <a:pt x="6525" y="22207"/>
                    <a:pt x="6392" y="22207"/>
                    <a:pt x="6240" y="22207"/>
                  </a:cubicBezTo>
                  <a:cubicBezTo>
                    <a:pt x="5821" y="22207"/>
                    <a:pt x="5403" y="22283"/>
                    <a:pt x="5003" y="22397"/>
                  </a:cubicBezTo>
                  <a:lnTo>
                    <a:pt x="5003" y="19582"/>
                  </a:lnTo>
                  <a:close/>
                  <a:moveTo>
                    <a:pt x="4148" y="19544"/>
                  </a:moveTo>
                  <a:lnTo>
                    <a:pt x="4148" y="22778"/>
                  </a:lnTo>
                  <a:cubicBezTo>
                    <a:pt x="3653" y="23063"/>
                    <a:pt x="3196" y="23443"/>
                    <a:pt x="2816" y="23919"/>
                  </a:cubicBezTo>
                  <a:cubicBezTo>
                    <a:pt x="2493" y="24337"/>
                    <a:pt x="2226" y="24794"/>
                    <a:pt x="2036" y="25269"/>
                  </a:cubicBezTo>
                  <a:cubicBezTo>
                    <a:pt x="1846" y="25041"/>
                    <a:pt x="1694" y="24813"/>
                    <a:pt x="1580" y="24566"/>
                  </a:cubicBezTo>
                  <a:cubicBezTo>
                    <a:pt x="933" y="23215"/>
                    <a:pt x="1275" y="21427"/>
                    <a:pt x="2341" y="20400"/>
                  </a:cubicBezTo>
                  <a:cubicBezTo>
                    <a:pt x="2854" y="19925"/>
                    <a:pt x="3501" y="19620"/>
                    <a:pt x="4148" y="19544"/>
                  </a:cubicBezTo>
                  <a:close/>
                  <a:moveTo>
                    <a:pt x="4148" y="23805"/>
                  </a:moveTo>
                  <a:lnTo>
                    <a:pt x="4148" y="26525"/>
                  </a:lnTo>
                  <a:cubicBezTo>
                    <a:pt x="3634" y="26411"/>
                    <a:pt x="3139" y="26201"/>
                    <a:pt x="2702" y="25878"/>
                  </a:cubicBezTo>
                  <a:cubicBezTo>
                    <a:pt x="2892" y="25384"/>
                    <a:pt x="3139" y="24889"/>
                    <a:pt x="3501" y="24452"/>
                  </a:cubicBezTo>
                  <a:cubicBezTo>
                    <a:pt x="3691" y="24204"/>
                    <a:pt x="3919" y="23976"/>
                    <a:pt x="4148" y="23805"/>
                  </a:cubicBezTo>
                  <a:close/>
                  <a:moveTo>
                    <a:pt x="5003" y="13572"/>
                  </a:moveTo>
                  <a:cubicBezTo>
                    <a:pt x="5118" y="13781"/>
                    <a:pt x="5232" y="13971"/>
                    <a:pt x="5365" y="14180"/>
                  </a:cubicBezTo>
                  <a:cubicBezTo>
                    <a:pt x="5707" y="14732"/>
                    <a:pt x="6107" y="15245"/>
                    <a:pt x="6468" y="15759"/>
                  </a:cubicBezTo>
                  <a:cubicBezTo>
                    <a:pt x="6829" y="16235"/>
                    <a:pt x="7191" y="16710"/>
                    <a:pt x="7514" y="17205"/>
                  </a:cubicBezTo>
                  <a:cubicBezTo>
                    <a:pt x="8713" y="19069"/>
                    <a:pt x="9207" y="21047"/>
                    <a:pt x="8903" y="22759"/>
                  </a:cubicBezTo>
                  <a:cubicBezTo>
                    <a:pt x="8560" y="24737"/>
                    <a:pt x="7039" y="26354"/>
                    <a:pt x="5289" y="26582"/>
                  </a:cubicBezTo>
                  <a:cubicBezTo>
                    <a:pt x="5194" y="26601"/>
                    <a:pt x="5099" y="26601"/>
                    <a:pt x="5003" y="26601"/>
                  </a:cubicBezTo>
                  <a:lnTo>
                    <a:pt x="5003" y="23310"/>
                  </a:lnTo>
                  <a:cubicBezTo>
                    <a:pt x="5411" y="23153"/>
                    <a:pt x="5845" y="23068"/>
                    <a:pt x="6275" y="23068"/>
                  </a:cubicBezTo>
                  <a:cubicBezTo>
                    <a:pt x="6468" y="23068"/>
                    <a:pt x="6660" y="23085"/>
                    <a:pt x="6848" y="23120"/>
                  </a:cubicBezTo>
                  <a:cubicBezTo>
                    <a:pt x="6874" y="23126"/>
                    <a:pt x="6900" y="23128"/>
                    <a:pt x="6926" y="23128"/>
                  </a:cubicBezTo>
                  <a:cubicBezTo>
                    <a:pt x="7074" y="23128"/>
                    <a:pt x="7221" y="23040"/>
                    <a:pt x="7286" y="22911"/>
                  </a:cubicBezTo>
                  <a:cubicBezTo>
                    <a:pt x="7628" y="22283"/>
                    <a:pt x="7685" y="21541"/>
                    <a:pt x="7457" y="20800"/>
                  </a:cubicBezTo>
                  <a:cubicBezTo>
                    <a:pt x="7210" y="20001"/>
                    <a:pt x="6620" y="19316"/>
                    <a:pt x="5897" y="18974"/>
                  </a:cubicBezTo>
                  <a:cubicBezTo>
                    <a:pt x="5612" y="18840"/>
                    <a:pt x="5327" y="18764"/>
                    <a:pt x="5003" y="18707"/>
                  </a:cubicBezTo>
                  <a:lnTo>
                    <a:pt x="5003" y="13572"/>
                  </a:lnTo>
                  <a:close/>
                  <a:moveTo>
                    <a:pt x="23448" y="0"/>
                  </a:moveTo>
                  <a:cubicBezTo>
                    <a:pt x="22230" y="0"/>
                    <a:pt x="21009" y="477"/>
                    <a:pt x="20163" y="1360"/>
                  </a:cubicBezTo>
                  <a:cubicBezTo>
                    <a:pt x="19535" y="2045"/>
                    <a:pt x="19155" y="2901"/>
                    <a:pt x="19079" y="3776"/>
                  </a:cubicBezTo>
                  <a:lnTo>
                    <a:pt x="4509" y="3776"/>
                  </a:lnTo>
                  <a:cubicBezTo>
                    <a:pt x="4490" y="3776"/>
                    <a:pt x="4452" y="3776"/>
                    <a:pt x="4433" y="3795"/>
                  </a:cubicBezTo>
                  <a:lnTo>
                    <a:pt x="4414" y="3795"/>
                  </a:lnTo>
                  <a:cubicBezTo>
                    <a:pt x="4395" y="3814"/>
                    <a:pt x="4395" y="3814"/>
                    <a:pt x="4376" y="3833"/>
                  </a:cubicBezTo>
                  <a:lnTo>
                    <a:pt x="4338" y="3833"/>
                  </a:lnTo>
                  <a:cubicBezTo>
                    <a:pt x="4300" y="3871"/>
                    <a:pt x="4262" y="3909"/>
                    <a:pt x="4224" y="3966"/>
                  </a:cubicBezTo>
                  <a:cubicBezTo>
                    <a:pt x="4224" y="3966"/>
                    <a:pt x="4224" y="3966"/>
                    <a:pt x="4224" y="3985"/>
                  </a:cubicBezTo>
                  <a:cubicBezTo>
                    <a:pt x="4205" y="4004"/>
                    <a:pt x="4186" y="4023"/>
                    <a:pt x="4186" y="4042"/>
                  </a:cubicBezTo>
                  <a:cubicBezTo>
                    <a:pt x="4186" y="4042"/>
                    <a:pt x="4186" y="4061"/>
                    <a:pt x="4186" y="4061"/>
                  </a:cubicBezTo>
                  <a:cubicBezTo>
                    <a:pt x="4167" y="4080"/>
                    <a:pt x="4167" y="4099"/>
                    <a:pt x="4167" y="4118"/>
                  </a:cubicBezTo>
                  <a:cubicBezTo>
                    <a:pt x="4167" y="4137"/>
                    <a:pt x="4167" y="4137"/>
                    <a:pt x="4167" y="4156"/>
                  </a:cubicBezTo>
                  <a:cubicBezTo>
                    <a:pt x="4167" y="4175"/>
                    <a:pt x="4148" y="4175"/>
                    <a:pt x="4148" y="4194"/>
                  </a:cubicBezTo>
                  <a:lnTo>
                    <a:pt x="4148" y="18688"/>
                  </a:lnTo>
                  <a:cubicBezTo>
                    <a:pt x="3292" y="18764"/>
                    <a:pt x="2436" y="19145"/>
                    <a:pt x="1751" y="19772"/>
                  </a:cubicBezTo>
                  <a:cubicBezTo>
                    <a:pt x="400" y="21066"/>
                    <a:pt x="1" y="23234"/>
                    <a:pt x="800" y="24927"/>
                  </a:cubicBezTo>
                  <a:cubicBezTo>
                    <a:pt x="1028" y="25403"/>
                    <a:pt x="1332" y="25821"/>
                    <a:pt x="1713" y="26182"/>
                  </a:cubicBezTo>
                  <a:cubicBezTo>
                    <a:pt x="1523" y="26924"/>
                    <a:pt x="1447" y="27647"/>
                    <a:pt x="1447" y="28237"/>
                  </a:cubicBezTo>
                  <a:cubicBezTo>
                    <a:pt x="1428" y="29739"/>
                    <a:pt x="1713" y="31204"/>
                    <a:pt x="2017" y="32611"/>
                  </a:cubicBezTo>
                  <a:cubicBezTo>
                    <a:pt x="2055" y="32821"/>
                    <a:pt x="2226" y="32954"/>
                    <a:pt x="2436" y="32954"/>
                  </a:cubicBezTo>
                  <a:lnTo>
                    <a:pt x="2512" y="32954"/>
                  </a:lnTo>
                  <a:cubicBezTo>
                    <a:pt x="2740" y="32897"/>
                    <a:pt x="2892" y="32688"/>
                    <a:pt x="2854" y="32440"/>
                  </a:cubicBezTo>
                  <a:cubicBezTo>
                    <a:pt x="2569" y="31071"/>
                    <a:pt x="2283" y="29644"/>
                    <a:pt x="2302" y="28256"/>
                  </a:cubicBezTo>
                  <a:cubicBezTo>
                    <a:pt x="2302" y="27818"/>
                    <a:pt x="2360" y="27305"/>
                    <a:pt x="2455" y="26753"/>
                  </a:cubicBezTo>
                  <a:cubicBezTo>
                    <a:pt x="2968" y="27076"/>
                    <a:pt x="3558" y="27305"/>
                    <a:pt x="4148" y="27400"/>
                  </a:cubicBezTo>
                  <a:lnTo>
                    <a:pt x="4148" y="31470"/>
                  </a:lnTo>
                  <a:cubicBezTo>
                    <a:pt x="4148" y="31698"/>
                    <a:pt x="4338" y="31889"/>
                    <a:pt x="4585" y="31889"/>
                  </a:cubicBezTo>
                  <a:cubicBezTo>
                    <a:pt x="4813" y="31889"/>
                    <a:pt x="5003" y="31698"/>
                    <a:pt x="5003" y="31470"/>
                  </a:cubicBezTo>
                  <a:lnTo>
                    <a:pt x="5003" y="27457"/>
                  </a:lnTo>
                  <a:cubicBezTo>
                    <a:pt x="5137" y="27457"/>
                    <a:pt x="5270" y="27438"/>
                    <a:pt x="5403" y="27438"/>
                  </a:cubicBezTo>
                  <a:cubicBezTo>
                    <a:pt x="7514" y="27153"/>
                    <a:pt x="9340" y="25250"/>
                    <a:pt x="9740" y="22911"/>
                  </a:cubicBezTo>
                  <a:cubicBezTo>
                    <a:pt x="10082" y="20990"/>
                    <a:pt x="9549" y="18802"/>
                    <a:pt x="8237" y="16748"/>
                  </a:cubicBezTo>
                  <a:cubicBezTo>
                    <a:pt x="7895" y="16235"/>
                    <a:pt x="7514" y="15721"/>
                    <a:pt x="7172" y="15245"/>
                  </a:cubicBezTo>
                  <a:cubicBezTo>
                    <a:pt x="6791" y="14751"/>
                    <a:pt x="6411" y="14237"/>
                    <a:pt x="6088" y="13724"/>
                  </a:cubicBezTo>
                  <a:cubicBezTo>
                    <a:pt x="5346" y="12545"/>
                    <a:pt x="4984" y="11479"/>
                    <a:pt x="5022" y="10490"/>
                  </a:cubicBezTo>
                  <a:cubicBezTo>
                    <a:pt x="5022" y="10452"/>
                    <a:pt x="5022" y="10433"/>
                    <a:pt x="5003" y="10395"/>
                  </a:cubicBezTo>
                  <a:lnTo>
                    <a:pt x="5003" y="7124"/>
                  </a:lnTo>
                  <a:cubicBezTo>
                    <a:pt x="5270" y="7561"/>
                    <a:pt x="5593" y="7980"/>
                    <a:pt x="5954" y="8341"/>
                  </a:cubicBezTo>
                  <a:cubicBezTo>
                    <a:pt x="7058" y="9444"/>
                    <a:pt x="8522" y="10091"/>
                    <a:pt x="10082" y="10148"/>
                  </a:cubicBezTo>
                  <a:lnTo>
                    <a:pt x="10101" y="10148"/>
                  </a:lnTo>
                  <a:cubicBezTo>
                    <a:pt x="10215" y="10148"/>
                    <a:pt x="10329" y="10091"/>
                    <a:pt x="10405" y="10015"/>
                  </a:cubicBezTo>
                  <a:cubicBezTo>
                    <a:pt x="10481" y="9939"/>
                    <a:pt x="10539" y="9825"/>
                    <a:pt x="10519" y="9691"/>
                  </a:cubicBezTo>
                  <a:cubicBezTo>
                    <a:pt x="10462" y="8132"/>
                    <a:pt x="9835" y="6667"/>
                    <a:pt x="8732" y="5564"/>
                  </a:cubicBezTo>
                  <a:cubicBezTo>
                    <a:pt x="8370" y="5203"/>
                    <a:pt x="7952" y="4879"/>
                    <a:pt x="7514" y="4632"/>
                  </a:cubicBezTo>
                  <a:lnTo>
                    <a:pt x="10881" y="4632"/>
                  </a:lnTo>
                  <a:cubicBezTo>
                    <a:pt x="10930" y="4630"/>
                    <a:pt x="10980" y="4629"/>
                    <a:pt x="11029" y="4629"/>
                  </a:cubicBezTo>
                  <a:cubicBezTo>
                    <a:pt x="11976" y="4629"/>
                    <a:pt x="12994" y="4974"/>
                    <a:pt x="14114" y="5697"/>
                  </a:cubicBezTo>
                  <a:cubicBezTo>
                    <a:pt x="14628" y="6020"/>
                    <a:pt x="15142" y="6401"/>
                    <a:pt x="15636" y="6762"/>
                  </a:cubicBezTo>
                  <a:cubicBezTo>
                    <a:pt x="16112" y="7124"/>
                    <a:pt x="16625" y="7504"/>
                    <a:pt x="17139" y="7846"/>
                  </a:cubicBezTo>
                  <a:cubicBezTo>
                    <a:pt x="18794" y="8893"/>
                    <a:pt x="20524" y="9444"/>
                    <a:pt x="22141" y="9444"/>
                  </a:cubicBezTo>
                  <a:cubicBezTo>
                    <a:pt x="22541" y="9444"/>
                    <a:pt x="22921" y="9425"/>
                    <a:pt x="23301" y="9349"/>
                  </a:cubicBezTo>
                  <a:cubicBezTo>
                    <a:pt x="25641" y="8950"/>
                    <a:pt x="27543" y="7124"/>
                    <a:pt x="27809" y="5012"/>
                  </a:cubicBezTo>
                  <a:cubicBezTo>
                    <a:pt x="27828" y="4879"/>
                    <a:pt x="27847" y="4746"/>
                    <a:pt x="27847" y="4632"/>
                  </a:cubicBezTo>
                  <a:lnTo>
                    <a:pt x="31861" y="4632"/>
                  </a:lnTo>
                  <a:cubicBezTo>
                    <a:pt x="32089" y="4632"/>
                    <a:pt x="32279" y="4423"/>
                    <a:pt x="32279" y="4194"/>
                  </a:cubicBezTo>
                  <a:cubicBezTo>
                    <a:pt x="32279" y="3966"/>
                    <a:pt x="32089" y="3776"/>
                    <a:pt x="31861" y="3776"/>
                  </a:cubicBezTo>
                  <a:lnTo>
                    <a:pt x="27790" y="3776"/>
                  </a:lnTo>
                  <a:cubicBezTo>
                    <a:pt x="27695" y="3167"/>
                    <a:pt x="27467" y="2578"/>
                    <a:pt x="27144" y="2064"/>
                  </a:cubicBezTo>
                  <a:cubicBezTo>
                    <a:pt x="27676" y="1950"/>
                    <a:pt x="28190" y="1912"/>
                    <a:pt x="28627" y="1912"/>
                  </a:cubicBezTo>
                  <a:cubicBezTo>
                    <a:pt x="28672" y="1911"/>
                    <a:pt x="28717" y="1911"/>
                    <a:pt x="28761" y="1911"/>
                  </a:cubicBezTo>
                  <a:cubicBezTo>
                    <a:pt x="30125" y="1911"/>
                    <a:pt x="31505" y="2187"/>
                    <a:pt x="32831" y="2464"/>
                  </a:cubicBezTo>
                  <a:cubicBezTo>
                    <a:pt x="32854" y="2467"/>
                    <a:pt x="32878" y="2469"/>
                    <a:pt x="32901" y="2469"/>
                  </a:cubicBezTo>
                  <a:cubicBezTo>
                    <a:pt x="33104" y="2469"/>
                    <a:pt x="33293" y="2326"/>
                    <a:pt x="33344" y="2121"/>
                  </a:cubicBezTo>
                  <a:cubicBezTo>
                    <a:pt x="33383" y="1893"/>
                    <a:pt x="33230" y="1665"/>
                    <a:pt x="33002" y="1608"/>
                  </a:cubicBezTo>
                  <a:cubicBezTo>
                    <a:pt x="31639" y="1331"/>
                    <a:pt x="30205" y="1055"/>
                    <a:pt x="28769" y="1055"/>
                  </a:cubicBezTo>
                  <a:cubicBezTo>
                    <a:pt x="28722" y="1055"/>
                    <a:pt x="28674" y="1055"/>
                    <a:pt x="28627" y="1056"/>
                  </a:cubicBezTo>
                  <a:cubicBezTo>
                    <a:pt x="28038" y="1056"/>
                    <a:pt x="27315" y="1132"/>
                    <a:pt x="26573" y="1322"/>
                  </a:cubicBezTo>
                  <a:cubicBezTo>
                    <a:pt x="26212" y="942"/>
                    <a:pt x="25793" y="638"/>
                    <a:pt x="25318" y="409"/>
                  </a:cubicBezTo>
                  <a:cubicBezTo>
                    <a:pt x="24733" y="133"/>
                    <a:pt x="24091" y="0"/>
                    <a:pt x="23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96850" y="-1421900"/>
              <a:ext cx="113175" cy="112725"/>
            </a:xfrm>
            <a:custGeom>
              <a:avLst/>
              <a:gdLst/>
              <a:ahLst/>
              <a:cxnLst/>
              <a:rect l="l" t="t" r="r" b="b"/>
              <a:pathLst>
                <a:path w="4527" h="4509" extrusionOk="0">
                  <a:moveTo>
                    <a:pt x="932" y="913"/>
                  </a:moveTo>
                  <a:lnTo>
                    <a:pt x="932" y="913"/>
                  </a:lnTo>
                  <a:cubicBezTo>
                    <a:pt x="1598" y="1028"/>
                    <a:pt x="2206" y="1351"/>
                    <a:pt x="2682" y="1826"/>
                  </a:cubicBezTo>
                  <a:cubicBezTo>
                    <a:pt x="3157" y="2321"/>
                    <a:pt x="3481" y="2930"/>
                    <a:pt x="3614" y="3595"/>
                  </a:cubicBezTo>
                  <a:cubicBezTo>
                    <a:pt x="2948" y="3462"/>
                    <a:pt x="2340" y="3139"/>
                    <a:pt x="1845" y="2663"/>
                  </a:cubicBezTo>
                  <a:cubicBezTo>
                    <a:pt x="1370" y="2188"/>
                    <a:pt x="1046" y="1579"/>
                    <a:pt x="932" y="913"/>
                  </a:cubicBezTo>
                  <a:close/>
                  <a:moveTo>
                    <a:pt x="457" y="0"/>
                  </a:moveTo>
                  <a:cubicBezTo>
                    <a:pt x="342" y="0"/>
                    <a:pt x="228" y="39"/>
                    <a:pt x="133" y="115"/>
                  </a:cubicBezTo>
                  <a:cubicBezTo>
                    <a:pt x="57" y="210"/>
                    <a:pt x="0" y="324"/>
                    <a:pt x="19" y="438"/>
                  </a:cubicBezTo>
                  <a:cubicBezTo>
                    <a:pt x="57" y="1503"/>
                    <a:pt x="495" y="2511"/>
                    <a:pt x="1236" y="3272"/>
                  </a:cubicBezTo>
                  <a:cubicBezTo>
                    <a:pt x="1997" y="4033"/>
                    <a:pt x="3005" y="4470"/>
                    <a:pt x="4070" y="4508"/>
                  </a:cubicBezTo>
                  <a:lnTo>
                    <a:pt x="4090" y="4508"/>
                  </a:lnTo>
                  <a:cubicBezTo>
                    <a:pt x="4204" y="4508"/>
                    <a:pt x="4318" y="4451"/>
                    <a:pt x="4394" y="4375"/>
                  </a:cubicBezTo>
                  <a:cubicBezTo>
                    <a:pt x="4470" y="4299"/>
                    <a:pt x="4527" y="4185"/>
                    <a:pt x="4527" y="4052"/>
                  </a:cubicBezTo>
                  <a:cubicBezTo>
                    <a:pt x="4470" y="2987"/>
                    <a:pt x="4032" y="1979"/>
                    <a:pt x="3291" y="1237"/>
                  </a:cubicBezTo>
                  <a:cubicBezTo>
                    <a:pt x="2530" y="476"/>
                    <a:pt x="1522" y="39"/>
                    <a:pt x="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txBox="1">
            <a:spLocks noGrp="1"/>
          </p:cNvSpPr>
          <p:nvPr>
            <p:ph type="title" hasCustomPrompt="1"/>
          </p:nvPr>
        </p:nvSpPr>
        <p:spPr>
          <a:xfrm>
            <a:off x="5087850" y="924925"/>
            <a:ext cx="2625900" cy="639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2" name="Google Shape;42;p3"/>
          <p:cNvSpPr txBox="1">
            <a:spLocks noGrp="1"/>
          </p:cNvSpPr>
          <p:nvPr>
            <p:ph type="ctrTitle" idx="2"/>
          </p:nvPr>
        </p:nvSpPr>
        <p:spPr>
          <a:xfrm>
            <a:off x="5087925" y="1563925"/>
            <a:ext cx="2625900" cy="152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dk1"/>
              </a:buClr>
              <a:buSzPts val="5200"/>
              <a:buNone/>
              <a:defRPr sz="5000"/>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43" name="Google Shape;43;p3"/>
          <p:cNvSpPr txBox="1">
            <a:spLocks noGrp="1"/>
          </p:cNvSpPr>
          <p:nvPr>
            <p:ph type="subTitle" idx="1"/>
          </p:nvPr>
        </p:nvSpPr>
        <p:spPr>
          <a:xfrm>
            <a:off x="5087850" y="3459214"/>
            <a:ext cx="2625900" cy="6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44" name="Google Shape;44;p3"/>
          <p:cNvSpPr>
            <a:spLocks noGrp="1"/>
          </p:cNvSpPr>
          <p:nvPr>
            <p:ph type="pic" idx="3"/>
          </p:nvPr>
        </p:nvSpPr>
        <p:spPr>
          <a:xfrm>
            <a:off x="1341900" y="1017850"/>
            <a:ext cx="2802600" cy="3107700"/>
          </a:xfrm>
          <a:prstGeom prst="ellipse">
            <a:avLst/>
          </a:prstGeom>
          <a:noFill/>
          <a:ln w="28575" cap="flat" cmpd="sng">
            <a:solidFill>
              <a:schemeClr val="lt2"/>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pic>
        <p:nvPicPr>
          <p:cNvPr id="91" name="Google Shape;91;p6"/>
          <p:cNvPicPr preferRelativeResize="0"/>
          <p:nvPr/>
        </p:nvPicPr>
        <p:blipFill>
          <a:blip r:embed="rId2">
            <a:alphaModFix amt="34000"/>
          </a:blip>
          <a:stretch>
            <a:fillRect/>
          </a:stretch>
        </p:blipFill>
        <p:spPr>
          <a:xfrm>
            <a:off x="0" y="0"/>
            <a:ext cx="9144000" cy="5143495"/>
          </a:xfrm>
          <a:prstGeom prst="rect">
            <a:avLst/>
          </a:prstGeom>
          <a:noFill/>
          <a:ln>
            <a:noFill/>
          </a:ln>
        </p:spPr>
      </p:pic>
      <p:pic>
        <p:nvPicPr>
          <p:cNvPr id="92" name="Google Shape;92;p6"/>
          <p:cNvPicPr preferRelativeResize="0"/>
          <p:nvPr/>
        </p:nvPicPr>
        <p:blipFill rotWithShape="1">
          <a:blip r:embed="rId3">
            <a:alphaModFix amt="22000"/>
          </a:blip>
          <a:srcRect t="7806" b="7798"/>
          <a:stretch/>
        </p:blipFill>
        <p:spPr>
          <a:xfrm rot="10800000" flipH="1">
            <a:off x="0" y="0"/>
            <a:ext cx="9144003" cy="5143501"/>
          </a:xfrm>
          <a:prstGeom prst="rect">
            <a:avLst/>
          </a:prstGeom>
          <a:noFill/>
          <a:ln>
            <a:noFill/>
          </a:ln>
        </p:spPr>
      </p:pic>
      <p:sp>
        <p:nvSpPr>
          <p:cNvPr id="93" name="Google Shape;93;p6"/>
          <p:cNvSpPr txBox="1">
            <a:spLocks noGrp="1"/>
          </p:cNvSpPr>
          <p:nvPr>
            <p:ph type="title"/>
          </p:nvPr>
        </p:nvSpPr>
        <p:spPr>
          <a:xfrm>
            <a:off x="720000" y="385125"/>
            <a:ext cx="77040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4" name="Google Shape;94;p6"/>
          <p:cNvGrpSpPr/>
          <p:nvPr/>
        </p:nvGrpSpPr>
        <p:grpSpPr>
          <a:xfrm rot="-5400000">
            <a:off x="262529" y="263339"/>
            <a:ext cx="975614" cy="975076"/>
            <a:chOff x="663247" y="262800"/>
            <a:chExt cx="1117670" cy="1116925"/>
          </a:xfrm>
        </p:grpSpPr>
        <p:sp>
          <p:nvSpPr>
            <p:cNvPr id="95" name="Google Shape;95;p6"/>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6"/>
          <p:cNvGrpSpPr/>
          <p:nvPr/>
        </p:nvGrpSpPr>
        <p:grpSpPr>
          <a:xfrm rot="5400000" flipH="1">
            <a:off x="7905854" y="263339"/>
            <a:ext cx="975614" cy="975076"/>
            <a:chOff x="663247" y="262800"/>
            <a:chExt cx="1117670" cy="1116925"/>
          </a:xfrm>
        </p:grpSpPr>
        <p:sp>
          <p:nvSpPr>
            <p:cNvPr id="98" name="Google Shape;98;p6"/>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6"/>
          <p:cNvGrpSpPr/>
          <p:nvPr/>
        </p:nvGrpSpPr>
        <p:grpSpPr>
          <a:xfrm rot="10800000">
            <a:off x="258063" y="3766661"/>
            <a:ext cx="1116900" cy="1112400"/>
            <a:chOff x="7771775" y="265150"/>
            <a:chExt cx="1116900" cy="1112400"/>
          </a:xfrm>
        </p:grpSpPr>
        <p:cxnSp>
          <p:nvCxnSpPr>
            <p:cNvPr id="101" name="Google Shape;101;p6"/>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102" name="Google Shape;102;p6"/>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103" name="Google Shape;103;p6"/>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104" name="Google Shape;104;p6"/>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105" name="Google Shape;105;p6"/>
          <p:cNvGrpSpPr/>
          <p:nvPr/>
        </p:nvGrpSpPr>
        <p:grpSpPr>
          <a:xfrm rot="10800000" flipH="1">
            <a:off x="7764663" y="3766661"/>
            <a:ext cx="1116900" cy="1112400"/>
            <a:chOff x="7771775" y="265150"/>
            <a:chExt cx="1116900" cy="1112400"/>
          </a:xfrm>
        </p:grpSpPr>
        <p:cxnSp>
          <p:nvCxnSpPr>
            <p:cNvPr id="106" name="Google Shape;106;p6"/>
            <p:cNvCxnSpPr/>
            <p:nvPr/>
          </p:nvCxnSpPr>
          <p:spPr>
            <a:xfrm>
              <a:off x="7771775"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107" name="Google Shape;107;p6"/>
            <p:cNvCxnSpPr/>
            <p:nvPr/>
          </p:nvCxnSpPr>
          <p:spPr>
            <a:xfrm>
              <a:off x="8883800" y="265150"/>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108" name="Google Shape;108;p6"/>
            <p:cNvCxnSpPr/>
            <p:nvPr/>
          </p:nvCxnSpPr>
          <p:spPr>
            <a:xfrm>
              <a:off x="8775860" y="359038"/>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109" name="Google Shape;109;p6"/>
            <p:cNvCxnSpPr/>
            <p:nvPr/>
          </p:nvCxnSpPr>
          <p:spPr>
            <a:xfrm>
              <a:off x="8317985" y="362242"/>
              <a:ext cx="457800" cy="0"/>
            </a:xfrm>
            <a:prstGeom prst="straightConnector1">
              <a:avLst/>
            </a:prstGeom>
            <a:noFill/>
            <a:ln w="28575" cap="rnd" cmpd="sng">
              <a:solidFill>
                <a:schemeClr val="accent1"/>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pic>
        <p:nvPicPr>
          <p:cNvPr id="111" name="Google Shape;111;p7"/>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112" name="Google Shape;112;p7"/>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113" name="Google Shape;113;p7"/>
          <p:cNvGrpSpPr/>
          <p:nvPr/>
        </p:nvGrpSpPr>
        <p:grpSpPr>
          <a:xfrm rot="10800000">
            <a:off x="262535" y="3765111"/>
            <a:ext cx="1116900" cy="1114295"/>
            <a:chOff x="7767302" y="272200"/>
            <a:chExt cx="1116900" cy="1114295"/>
          </a:xfrm>
        </p:grpSpPr>
        <p:cxnSp>
          <p:nvCxnSpPr>
            <p:cNvPr id="114" name="Google Shape;114;p7"/>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115" name="Google Shape;115;p7"/>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116" name="Google Shape;116;p7"/>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117" name="Google Shape;117;p7"/>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118" name="Google Shape;118;p7"/>
          <p:cNvGrpSpPr/>
          <p:nvPr/>
        </p:nvGrpSpPr>
        <p:grpSpPr>
          <a:xfrm rot="5400000">
            <a:off x="7764585" y="3765111"/>
            <a:ext cx="1116900" cy="1114295"/>
            <a:chOff x="7767302" y="272200"/>
            <a:chExt cx="1116900" cy="1114295"/>
          </a:xfrm>
        </p:grpSpPr>
        <p:cxnSp>
          <p:nvCxnSpPr>
            <p:cNvPr id="119" name="Google Shape;119;p7"/>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120" name="Google Shape;120;p7"/>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121" name="Google Shape;121;p7"/>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122" name="Google Shape;122;p7"/>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123" name="Google Shape;123;p7"/>
          <p:cNvGrpSpPr/>
          <p:nvPr/>
        </p:nvGrpSpPr>
        <p:grpSpPr>
          <a:xfrm rot="-5400000">
            <a:off x="262529" y="263339"/>
            <a:ext cx="975614" cy="975076"/>
            <a:chOff x="663247" y="262800"/>
            <a:chExt cx="1117670" cy="1116925"/>
          </a:xfrm>
        </p:grpSpPr>
        <p:sp>
          <p:nvSpPr>
            <p:cNvPr id="124" name="Google Shape;124;p7"/>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7"/>
          <p:cNvGrpSpPr/>
          <p:nvPr/>
        </p:nvGrpSpPr>
        <p:grpSpPr>
          <a:xfrm rot="5400000" flipH="1">
            <a:off x="7905854" y="263339"/>
            <a:ext cx="975614" cy="975076"/>
            <a:chOff x="663247" y="262800"/>
            <a:chExt cx="1117670" cy="1116925"/>
          </a:xfrm>
        </p:grpSpPr>
        <p:sp>
          <p:nvSpPr>
            <p:cNvPr id="127" name="Google Shape;127;p7"/>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7"/>
          <p:cNvSpPr txBox="1">
            <a:spLocks noGrp="1"/>
          </p:cNvSpPr>
          <p:nvPr>
            <p:ph type="title"/>
          </p:nvPr>
        </p:nvSpPr>
        <p:spPr>
          <a:xfrm>
            <a:off x="713100" y="385125"/>
            <a:ext cx="77178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7"/>
          <p:cNvSpPr txBox="1">
            <a:spLocks noGrp="1"/>
          </p:cNvSpPr>
          <p:nvPr>
            <p:ph type="subTitle" idx="1"/>
          </p:nvPr>
        </p:nvSpPr>
        <p:spPr>
          <a:xfrm>
            <a:off x="4572000" y="1913188"/>
            <a:ext cx="3858900" cy="215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31" name="Google Shape;131;p7"/>
          <p:cNvSpPr>
            <a:spLocks noGrp="1"/>
          </p:cNvSpPr>
          <p:nvPr>
            <p:ph type="pic" idx="2"/>
          </p:nvPr>
        </p:nvSpPr>
        <p:spPr>
          <a:xfrm>
            <a:off x="713225" y="1942438"/>
            <a:ext cx="3350100" cy="2098800"/>
          </a:xfrm>
          <a:prstGeom prst="ellipse">
            <a:avLst/>
          </a:prstGeom>
          <a:noFill/>
          <a:ln w="28575" cap="flat" cmpd="sng">
            <a:solidFill>
              <a:schemeClr val="lt2"/>
            </a:solidFill>
            <a:prstDash val="solid"/>
            <a:round/>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2"/>
        <p:cNvGrpSpPr/>
        <p:nvPr/>
      </p:nvGrpSpPr>
      <p:grpSpPr>
        <a:xfrm>
          <a:off x="0" y="0"/>
          <a:ext cx="0" cy="0"/>
          <a:chOff x="0" y="0"/>
          <a:chExt cx="0" cy="0"/>
        </a:xfrm>
      </p:grpSpPr>
      <p:pic>
        <p:nvPicPr>
          <p:cNvPr id="133" name="Google Shape;133;p8"/>
          <p:cNvPicPr preferRelativeResize="0"/>
          <p:nvPr/>
        </p:nvPicPr>
        <p:blipFill>
          <a:blip r:embed="rId2">
            <a:alphaModFix/>
          </a:blip>
          <a:stretch>
            <a:fillRect/>
          </a:stretch>
        </p:blipFill>
        <p:spPr>
          <a:xfrm rot="10800000">
            <a:off x="3" y="1"/>
            <a:ext cx="9144000" cy="5143500"/>
          </a:xfrm>
          <a:prstGeom prst="rect">
            <a:avLst/>
          </a:prstGeom>
          <a:noFill/>
          <a:ln>
            <a:noFill/>
          </a:ln>
        </p:spPr>
      </p:pic>
      <p:pic>
        <p:nvPicPr>
          <p:cNvPr id="134" name="Google Shape;134;p8"/>
          <p:cNvPicPr preferRelativeResize="0"/>
          <p:nvPr/>
        </p:nvPicPr>
        <p:blipFill rotWithShape="1">
          <a:blip r:embed="rId3">
            <a:alphaModFix amt="33000"/>
          </a:blip>
          <a:srcRect t="7806" b="7798"/>
          <a:stretch/>
        </p:blipFill>
        <p:spPr>
          <a:xfrm rot="10800000">
            <a:off x="0" y="0"/>
            <a:ext cx="9144003" cy="5143501"/>
          </a:xfrm>
          <a:prstGeom prst="rect">
            <a:avLst/>
          </a:prstGeom>
          <a:noFill/>
          <a:ln>
            <a:noFill/>
          </a:ln>
        </p:spPr>
      </p:pic>
      <p:grpSp>
        <p:nvGrpSpPr>
          <p:cNvPr id="135" name="Google Shape;135;p8"/>
          <p:cNvGrpSpPr/>
          <p:nvPr/>
        </p:nvGrpSpPr>
        <p:grpSpPr>
          <a:xfrm flipH="1">
            <a:off x="262535" y="269861"/>
            <a:ext cx="1116900" cy="1114295"/>
            <a:chOff x="7767302" y="272200"/>
            <a:chExt cx="1116900" cy="1114295"/>
          </a:xfrm>
        </p:grpSpPr>
        <p:cxnSp>
          <p:nvCxnSpPr>
            <p:cNvPr id="136" name="Google Shape;136;p8"/>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37" name="Google Shape;137;p8"/>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38" name="Google Shape;138;p8"/>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39" name="Google Shape;139;p8"/>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140" name="Google Shape;140;p8"/>
          <p:cNvGrpSpPr/>
          <p:nvPr/>
        </p:nvGrpSpPr>
        <p:grpSpPr>
          <a:xfrm rot="10800000">
            <a:off x="2957070" y="175487"/>
            <a:ext cx="3229863" cy="612499"/>
            <a:chOff x="2957145" y="262811"/>
            <a:chExt cx="3229863" cy="612499"/>
          </a:xfrm>
        </p:grpSpPr>
        <p:grpSp>
          <p:nvGrpSpPr>
            <p:cNvPr id="141" name="Google Shape;141;p8"/>
            <p:cNvGrpSpPr/>
            <p:nvPr/>
          </p:nvGrpSpPr>
          <p:grpSpPr>
            <a:xfrm>
              <a:off x="4447785" y="262811"/>
              <a:ext cx="1739223" cy="612499"/>
              <a:chOff x="915237" y="24036"/>
              <a:chExt cx="1739223" cy="612499"/>
            </a:xfrm>
          </p:grpSpPr>
          <p:sp>
            <p:nvSpPr>
              <p:cNvPr id="142" name="Google Shape;142;p8"/>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8"/>
            <p:cNvGrpSpPr/>
            <p:nvPr/>
          </p:nvGrpSpPr>
          <p:grpSpPr>
            <a:xfrm flipH="1">
              <a:off x="2957145" y="262811"/>
              <a:ext cx="1739223" cy="612499"/>
              <a:chOff x="915237" y="24036"/>
              <a:chExt cx="1739223" cy="612499"/>
            </a:xfrm>
          </p:grpSpPr>
          <p:sp>
            <p:nvSpPr>
              <p:cNvPr id="145" name="Google Shape;145;p8"/>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 name="Google Shape;147;p8"/>
          <p:cNvGrpSpPr/>
          <p:nvPr/>
        </p:nvGrpSpPr>
        <p:grpSpPr>
          <a:xfrm flipH="1">
            <a:off x="2957070" y="4361098"/>
            <a:ext cx="3229863" cy="612499"/>
            <a:chOff x="2957145" y="262811"/>
            <a:chExt cx="3229863" cy="612499"/>
          </a:xfrm>
        </p:grpSpPr>
        <p:grpSp>
          <p:nvGrpSpPr>
            <p:cNvPr id="148" name="Google Shape;148;p8"/>
            <p:cNvGrpSpPr/>
            <p:nvPr/>
          </p:nvGrpSpPr>
          <p:grpSpPr>
            <a:xfrm>
              <a:off x="4447785" y="262811"/>
              <a:ext cx="1739223" cy="612499"/>
              <a:chOff x="915237" y="24036"/>
              <a:chExt cx="1739223" cy="612499"/>
            </a:xfrm>
          </p:grpSpPr>
          <p:sp>
            <p:nvSpPr>
              <p:cNvPr id="149" name="Google Shape;149;p8"/>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8"/>
            <p:cNvGrpSpPr/>
            <p:nvPr/>
          </p:nvGrpSpPr>
          <p:grpSpPr>
            <a:xfrm flipH="1">
              <a:off x="2957145" y="262811"/>
              <a:ext cx="1739223" cy="612499"/>
              <a:chOff x="915237" y="24036"/>
              <a:chExt cx="1739223" cy="612499"/>
            </a:xfrm>
          </p:grpSpPr>
          <p:sp>
            <p:nvSpPr>
              <p:cNvPr id="152" name="Google Shape;152;p8"/>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4" name="Google Shape;154;p8"/>
          <p:cNvSpPr txBox="1">
            <a:spLocks noGrp="1"/>
          </p:cNvSpPr>
          <p:nvPr>
            <p:ph type="ctrTitle"/>
          </p:nvPr>
        </p:nvSpPr>
        <p:spPr>
          <a:xfrm>
            <a:off x="2113650" y="1628025"/>
            <a:ext cx="4916700" cy="1887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dk1"/>
              </a:buClr>
              <a:buSzPts val="5200"/>
              <a:buNone/>
              <a:defRPr sz="6000"/>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grpSp>
        <p:nvGrpSpPr>
          <p:cNvPr id="155" name="Google Shape;155;p8"/>
          <p:cNvGrpSpPr/>
          <p:nvPr/>
        </p:nvGrpSpPr>
        <p:grpSpPr>
          <a:xfrm rot="5400000" flipH="1">
            <a:off x="7764585" y="269861"/>
            <a:ext cx="1116900" cy="1114295"/>
            <a:chOff x="7767302" y="272200"/>
            <a:chExt cx="1116900" cy="1114295"/>
          </a:xfrm>
        </p:grpSpPr>
        <p:cxnSp>
          <p:nvCxnSpPr>
            <p:cNvPr id="156" name="Google Shape;156;p8"/>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57" name="Google Shape;157;p8"/>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58" name="Google Shape;158;p8"/>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59" name="Google Shape;159;p8"/>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160" name="Google Shape;160;p8"/>
          <p:cNvGrpSpPr/>
          <p:nvPr/>
        </p:nvGrpSpPr>
        <p:grpSpPr>
          <a:xfrm rot="10800000">
            <a:off x="262535" y="3765111"/>
            <a:ext cx="1116900" cy="1114295"/>
            <a:chOff x="7767302" y="272200"/>
            <a:chExt cx="1116900" cy="1114295"/>
          </a:xfrm>
        </p:grpSpPr>
        <p:cxnSp>
          <p:nvCxnSpPr>
            <p:cNvPr id="161" name="Google Shape;161;p8"/>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62" name="Google Shape;162;p8"/>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63" name="Google Shape;163;p8"/>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64" name="Google Shape;164;p8"/>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165" name="Google Shape;165;p8"/>
          <p:cNvGrpSpPr/>
          <p:nvPr/>
        </p:nvGrpSpPr>
        <p:grpSpPr>
          <a:xfrm rot="5400000">
            <a:off x="7764585" y="3765111"/>
            <a:ext cx="1116900" cy="1114295"/>
            <a:chOff x="7767302" y="272200"/>
            <a:chExt cx="1116900" cy="1114295"/>
          </a:xfrm>
        </p:grpSpPr>
        <p:cxnSp>
          <p:nvCxnSpPr>
            <p:cNvPr id="166" name="Google Shape;166;p8"/>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67" name="Google Shape;167;p8"/>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68" name="Google Shape;168;p8"/>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69" name="Google Shape;169;p8"/>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0"/>
        <p:cNvGrpSpPr/>
        <p:nvPr/>
      </p:nvGrpSpPr>
      <p:grpSpPr>
        <a:xfrm>
          <a:off x="0" y="0"/>
          <a:ext cx="0" cy="0"/>
          <a:chOff x="0" y="0"/>
          <a:chExt cx="0" cy="0"/>
        </a:xfrm>
      </p:grpSpPr>
      <p:pic>
        <p:nvPicPr>
          <p:cNvPr id="171" name="Google Shape;171;p9"/>
          <p:cNvPicPr preferRelativeResize="0"/>
          <p:nvPr/>
        </p:nvPicPr>
        <p:blipFill>
          <a:blip r:embed="rId2">
            <a:alphaModFix/>
          </a:blip>
          <a:stretch>
            <a:fillRect/>
          </a:stretch>
        </p:blipFill>
        <p:spPr>
          <a:xfrm rot="10800000">
            <a:off x="3" y="1"/>
            <a:ext cx="9144000" cy="5143500"/>
          </a:xfrm>
          <a:prstGeom prst="rect">
            <a:avLst/>
          </a:prstGeom>
          <a:noFill/>
          <a:ln>
            <a:noFill/>
          </a:ln>
        </p:spPr>
      </p:pic>
      <p:pic>
        <p:nvPicPr>
          <p:cNvPr id="172" name="Google Shape;172;p9"/>
          <p:cNvPicPr preferRelativeResize="0"/>
          <p:nvPr/>
        </p:nvPicPr>
        <p:blipFill rotWithShape="1">
          <a:blip r:embed="rId3">
            <a:alphaModFix amt="33000"/>
          </a:blip>
          <a:srcRect t="7806" b="7798"/>
          <a:stretch/>
        </p:blipFill>
        <p:spPr>
          <a:xfrm rot="10800000">
            <a:off x="0" y="0"/>
            <a:ext cx="9144003" cy="5143501"/>
          </a:xfrm>
          <a:prstGeom prst="rect">
            <a:avLst/>
          </a:prstGeom>
          <a:noFill/>
          <a:ln>
            <a:noFill/>
          </a:ln>
        </p:spPr>
      </p:pic>
      <p:grpSp>
        <p:nvGrpSpPr>
          <p:cNvPr id="173" name="Google Shape;173;p9"/>
          <p:cNvGrpSpPr/>
          <p:nvPr/>
        </p:nvGrpSpPr>
        <p:grpSpPr>
          <a:xfrm flipH="1">
            <a:off x="262535" y="269861"/>
            <a:ext cx="1116900" cy="1114295"/>
            <a:chOff x="7767302" y="272200"/>
            <a:chExt cx="1116900" cy="1114295"/>
          </a:xfrm>
        </p:grpSpPr>
        <p:cxnSp>
          <p:nvCxnSpPr>
            <p:cNvPr id="174" name="Google Shape;174;p9"/>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75" name="Google Shape;175;p9"/>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76" name="Google Shape;176;p9"/>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77" name="Google Shape;177;p9"/>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178" name="Google Shape;178;p9"/>
          <p:cNvGrpSpPr/>
          <p:nvPr/>
        </p:nvGrpSpPr>
        <p:grpSpPr>
          <a:xfrm rot="10800000">
            <a:off x="2957070" y="175487"/>
            <a:ext cx="3229863" cy="612499"/>
            <a:chOff x="2957145" y="262811"/>
            <a:chExt cx="3229863" cy="612499"/>
          </a:xfrm>
        </p:grpSpPr>
        <p:grpSp>
          <p:nvGrpSpPr>
            <p:cNvPr id="179" name="Google Shape;179;p9"/>
            <p:cNvGrpSpPr/>
            <p:nvPr/>
          </p:nvGrpSpPr>
          <p:grpSpPr>
            <a:xfrm>
              <a:off x="4447785" y="262811"/>
              <a:ext cx="1739223" cy="612499"/>
              <a:chOff x="915237" y="24036"/>
              <a:chExt cx="1739223" cy="612499"/>
            </a:xfrm>
          </p:grpSpPr>
          <p:sp>
            <p:nvSpPr>
              <p:cNvPr id="180" name="Google Shape;180;p9"/>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9"/>
            <p:cNvGrpSpPr/>
            <p:nvPr/>
          </p:nvGrpSpPr>
          <p:grpSpPr>
            <a:xfrm flipH="1">
              <a:off x="2957145" y="262811"/>
              <a:ext cx="1739223" cy="612499"/>
              <a:chOff x="915237" y="24036"/>
              <a:chExt cx="1739223" cy="612499"/>
            </a:xfrm>
          </p:grpSpPr>
          <p:sp>
            <p:nvSpPr>
              <p:cNvPr id="183" name="Google Shape;183;p9"/>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 name="Google Shape;185;p9"/>
          <p:cNvGrpSpPr/>
          <p:nvPr/>
        </p:nvGrpSpPr>
        <p:grpSpPr>
          <a:xfrm flipH="1">
            <a:off x="2957070" y="4361098"/>
            <a:ext cx="3229863" cy="612499"/>
            <a:chOff x="2957145" y="262811"/>
            <a:chExt cx="3229863" cy="612499"/>
          </a:xfrm>
        </p:grpSpPr>
        <p:grpSp>
          <p:nvGrpSpPr>
            <p:cNvPr id="186" name="Google Shape;186;p9"/>
            <p:cNvGrpSpPr/>
            <p:nvPr/>
          </p:nvGrpSpPr>
          <p:grpSpPr>
            <a:xfrm>
              <a:off x="4447785" y="262811"/>
              <a:ext cx="1739223" cy="612499"/>
              <a:chOff x="915237" y="24036"/>
              <a:chExt cx="1739223" cy="612499"/>
            </a:xfrm>
          </p:grpSpPr>
          <p:sp>
            <p:nvSpPr>
              <p:cNvPr id="187" name="Google Shape;187;p9"/>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9"/>
            <p:cNvGrpSpPr/>
            <p:nvPr/>
          </p:nvGrpSpPr>
          <p:grpSpPr>
            <a:xfrm flipH="1">
              <a:off x="2957145" y="262811"/>
              <a:ext cx="1739223" cy="612499"/>
              <a:chOff x="915237" y="24036"/>
              <a:chExt cx="1739223" cy="612499"/>
            </a:xfrm>
          </p:grpSpPr>
          <p:sp>
            <p:nvSpPr>
              <p:cNvPr id="190" name="Google Shape;190;p9"/>
              <p:cNvSpPr/>
              <p:nvPr/>
            </p:nvSpPr>
            <p:spPr>
              <a:xfrm>
                <a:off x="915237" y="24036"/>
                <a:ext cx="1739223" cy="612499"/>
              </a:xfrm>
              <a:custGeom>
                <a:avLst/>
                <a:gdLst/>
                <a:ahLst/>
                <a:cxnLst/>
                <a:rect l="l" t="t" r="r" b="b"/>
                <a:pathLst>
                  <a:path w="53564" h="18865" extrusionOk="0">
                    <a:moveTo>
                      <a:pt x="32668" y="5107"/>
                    </a:moveTo>
                    <a:cubicBezTo>
                      <a:pt x="34081" y="5107"/>
                      <a:pt x="35319" y="5529"/>
                      <a:pt x="36179" y="6330"/>
                    </a:cubicBezTo>
                    <a:cubicBezTo>
                      <a:pt x="37187" y="7243"/>
                      <a:pt x="37700" y="8707"/>
                      <a:pt x="37605" y="10267"/>
                    </a:cubicBezTo>
                    <a:cubicBezTo>
                      <a:pt x="37434" y="9620"/>
                      <a:pt x="37111" y="8993"/>
                      <a:pt x="36673" y="8441"/>
                    </a:cubicBezTo>
                    <a:cubicBezTo>
                      <a:pt x="35817" y="7414"/>
                      <a:pt x="34524" y="6672"/>
                      <a:pt x="33021" y="6368"/>
                    </a:cubicBezTo>
                    <a:cubicBezTo>
                      <a:pt x="32513" y="6265"/>
                      <a:pt x="31972" y="6215"/>
                      <a:pt x="31405" y="6215"/>
                    </a:cubicBezTo>
                    <a:cubicBezTo>
                      <a:pt x="30613" y="6215"/>
                      <a:pt x="29769" y="6313"/>
                      <a:pt x="28894" y="6501"/>
                    </a:cubicBezTo>
                    <a:cubicBezTo>
                      <a:pt x="28019" y="6691"/>
                      <a:pt x="27163" y="6977"/>
                      <a:pt x="26326" y="7281"/>
                    </a:cubicBezTo>
                    <a:cubicBezTo>
                      <a:pt x="27924" y="6311"/>
                      <a:pt x="29521" y="5531"/>
                      <a:pt x="31328" y="5227"/>
                    </a:cubicBezTo>
                    <a:cubicBezTo>
                      <a:pt x="31787" y="5146"/>
                      <a:pt x="32236" y="5107"/>
                      <a:pt x="32668" y="5107"/>
                    </a:cubicBezTo>
                    <a:close/>
                    <a:moveTo>
                      <a:pt x="31387" y="7073"/>
                    </a:moveTo>
                    <a:cubicBezTo>
                      <a:pt x="31901" y="7073"/>
                      <a:pt x="32391" y="7118"/>
                      <a:pt x="32850" y="7205"/>
                    </a:cubicBezTo>
                    <a:cubicBezTo>
                      <a:pt x="34162" y="7471"/>
                      <a:pt x="35266" y="8099"/>
                      <a:pt x="36007" y="8993"/>
                    </a:cubicBezTo>
                    <a:cubicBezTo>
                      <a:pt x="36635" y="9754"/>
                      <a:pt x="36958" y="10724"/>
                      <a:pt x="36901" y="11637"/>
                    </a:cubicBezTo>
                    <a:cubicBezTo>
                      <a:pt x="35950" y="10781"/>
                      <a:pt x="34638" y="9811"/>
                      <a:pt x="33059" y="9506"/>
                    </a:cubicBezTo>
                    <a:cubicBezTo>
                      <a:pt x="32733" y="9442"/>
                      <a:pt x="32403" y="9410"/>
                      <a:pt x="32073" y="9410"/>
                    </a:cubicBezTo>
                    <a:cubicBezTo>
                      <a:pt x="29880" y="9410"/>
                      <a:pt x="27697" y="10785"/>
                      <a:pt x="26820" y="12835"/>
                    </a:cubicBezTo>
                    <a:cubicBezTo>
                      <a:pt x="26801" y="12873"/>
                      <a:pt x="26782" y="12930"/>
                      <a:pt x="26763" y="12968"/>
                    </a:cubicBezTo>
                    <a:lnTo>
                      <a:pt x="15237" y="12968"/>
                    </a:lnTo>
                    <a:cubicBezTo>
                      <a:pt x="15389" y="12930"/>
                      <a:pt x="15541" y="12892"/>
                      <a:pt x="15693" y="12835"/>
                    </a:cubicBezTo>
                    <a:cubicBezTo>
                      <a:pt x="15769" y="12873"/>
                      <a:pt x="15845" y="12911"/>
                      <a:pt x="15921" y="12911"/>
                    </a:cubicBezTo>
                    <a:cubicBezTo>
                      <a:pt x="15959" y="12911"/>
                      <a:pt x="15997" y="12911"/>
                      <a:pt x="16036" y="12892"/>
                    </a:cubicBezTo>
                    <a:cubicBezTo>
                      <a:pt x="18166" y="12264"/>
                      <a:pt x="20182" y="11218"/>
                      <a:pt x="22122" y="10210"/>
                    </a:cubicBezTo>
                    <a:cubicBezTo>
                      <a:pt x="24348" y="9069"/>
                      <a:pt x="26630" y="7871"/>
                      <a:pt x="29084" y="7338"/>
                    </a:cubicBezTo>
                    <a:cubicBezTo>
                      <a:pt x="29894" y="7160"/>
                      <a:pt x="30666" y="7073"/>
                      <a:pt x="31387" y="7073"/>
                    </a:cubicBezTo>
                    <a:close/>
                    <a:moveTo>
                      <a:pt x="32070" y="10267"/>
                    </a:moveTo>
                    <a:cubicBezTo>
                      <a:pt x="32355" y="10267"/>
                      <a:pt x="32622" y="10305"/>
                      <a:pt x="32907" y="10343"/>
                    </a:cubicBezTo>
                    <a:cubicBezTo>
                      <a:pt x="34543" y="10667"/>
                      <a:pt x="35931" y="11865"/>
                      <a:pt x="36825" y="12740"/>
                    </a:cubicBezTo>
                    <a:cubicBezTo>
                      <a:pt x="36863" y="12778"/>
                      <a:pt x="36901" y="12797"/>
                      <a:pt x="36939" y="12835"/>
                    </a:cubicBezTo>
                    <a:cubicBezTo>
                      <a:pt x="36920" y="12892"/>
                      <a:pt x="36901" y="12930"/>
                      <a:pt x="36882" y="12968"/>
                    </a:cubicBezTo>
                    <a:lnTo>
                      <a:pt x="27714" y="12968"/>
                    </a:lnTo>
                    <a:cubicBezTo>
                      <a:pt x="28494" y="11351"/>
                      <a:pt x="30282" y="10267"/>
                      <a:pt x="32070" y="10267"/>
                    </a:cubicBezTo>
                    <a:close/>
                    <a:moveTo>
                      <a:pt x="36426" y="13824"/>
                    </a:moveTo>
                    <a:cubicBezTo>
                      <a:pt x="36236" y="14147"/>
                      <a:pt x="36045" y="14452"/>
                      <a:pt x="35817" y="14775"/>
                    </a:cubicBezTo>
                    <a:cubicBezTo>
                      <a:pt x="34657" y="16392"/>
                      <a:pt x="33402" y="17419"/>
                      <a:pt x="32032" y="17837"/>
                    </a:cubicBezTo>
                    <a:cubicBezTo>
                      <a:pt x="31641" y="17955"/>
                      <a:pt x="31210" y="18019"/>
                      <a:pt x="30771" y="18019"/>
                    </a:cubicBezTo>
                    <a:cubicBezTo>
                      <a:pt x="29651" y="18019"/>
                      <a:pt x="28485" y="17604"/>
                      <a:pt x="27828" y="16620"/>
                    </a:cubicBezTo>
                    <a:cubicBezTo>
                      <a:pt x="27296" y="15859"/>
                      <a:pt x="27163" y="14832"/>
                      <a:pt x="27410" y="13824"/>
                    </a:cubicBezTo>
                    <a:close/>
                    <a:moveTo>
                      <a:pt x="25425" y="0"/>
                    </a:moveTo>
                    <a:cubicBezTo>
                      <a:pt x="25256" y="0"/>
                      <a:pt x="25090" y="104"/>
                      <a:pt x="25032" y="262"/>
                    </a:cubicBezTo>
                    <a:cubicBezTo>
                      <a:pt x="24937" y="471"/>
                      <a:pt x="25032" y="738"/>
                      <a:pt x="25261" y="833"/>
                    </a:cubicBezTo>
                    <a:cubicBezTo>
                      <a:pt x="25660" y="985"/>
                      <a:pt x="26002" y="1403"/>
                      <a:pt x="26155" y="1898"/>
                    </a:cubicBezTo>
                    <a:cubicBezTo>
                      <a:pt x="26288" y="2335"/>
                      <a:pt x="26307" y="2868"/>
                      <a:pt x="26231" y="3515"/>
                    </a:cubicBezTo>
                    <a:cubicBezTo>
                      <a:pt x="25964" y="5265"/>
                      <a:pt x="25032" y="6881"/>
                      <a:pt x="23663" y="7985"/>
                    </a:cubicBezTo>
                    <a:cubicBezTo>
                      <a:pt x="22769" y="8574"/>
                      <a:pt x="21856" y="9183"/>
                      <a:pt x="20943" y="9716"/>
                    </a:cubicBezTo>
                    <a:cubicBezTo>
                      <a:pt x="18451" y="11142"/>
                      <a:pt x="15731" y="12112"/>
                      <a:pt x="12897" y="12607"/>
                    </a:cubicBezTo>
                    <a:cubicBezTo>
                      <a:pt x="14286" y="11542"/>
                      <a:pt x="15180" y="9868"/>
                      <a:pt x="15180" y="8004"/>
                    </a:cubicBezTo>
                    <a:cubicBezTo>
                      <a:pt x="15180" y="5379"/>
                      <a:pt x="13049" y="3248"/>
                      <a:pt x="10424" y="3248"/>
                    </a:cubicBezTo>
                    <a:cubicBezTo>
                      <a:pt x="8275" y="3248"/>
                      <a:pt x="6544" y="4998"/>
                      <a:pt x="6544" y="7129"/>
                    </a:cubicBezTo>
                    <a:cubicBezTo>
                      <a:pt x="6544" y="8898"/>
                      <a:pt x="7971" y="10324"/>
                      <a:pt x="9740" y="10324"/>
                    </a:cubicBezTo>
                    <a:cubicBezTo>
                      <a:pt x="11185" y="10324"/>
                      <a:pt x="12364" y="9145"/>
                      <a:pt x="12364" y="7680"/>
                    </a:cubicBezTo>
                    <a:cubicBezTo>
                      <a:pt x="12364" y="6482"/>
                      <a:pt x="11394" y="5493"/>
                      <a:pt x="10177" y="5493"/>
                    </a:cubicBezTo>
                    <a:cubicBezTo>
                      <a:pt x="9454" y="5493"/>
                      <a:pt x="8827" y="5911"/>
                      <a:pt x="8522" y="6520"/>
                    </a:cubicBezTo>
                    <a:cubicBezTo>
                      <a:pt x="8389" y="6729"/>
                      <a:pt x="8313" y="6958"/>
                      <a:pt x="8313" y="7224"/>
                    </a:cubicBezTo>
                    <a:cubicBezTo>
                      <a:pt x="8313" y="7947"/>
                      <a:pt x="8903" y="8536"/>
                      <a:pt x="9625" y="8536"/>
                    </a:cubicBezTo>
                    <a:cubicBezTo>
                      <a:pt x="10367" y="8536"/>
                      <a:pt x="10957" y="7947"/>
                      <a:pt x="10957" y="7224"/>
                    </a:cubicBezTo>
                    <a:cubicBezTo>
                      <a:pt x="10957" y="6938"/>
                      <a:pt x="10862" y="6672"/>
                      <a:pt x="10710" y="6463"/>
                    </a:cubicBezTo>
                    <a:lnTo>
                      <a:pt x="10710" y="6463"/>
                    </a:lnTo>
                    <a:cubicBezTo>
                      <a:pt x="11185" y="6672"/>
                      <a:pt x="11509" y="7129"/>
                      <a:pt x="11509" y="7680"/>
                    </a:cubicBezTo>
                    <a:cubicBezTo>
                      <a:pt x="11509" y="8669"/>
                      <a:pt x="10710" y="9468"/>
                      <a:pt x="9740" y="9468"/>
                    </a:cubicBezTo>
                    <a:cubicBezTo>
                      <a:pt x="8446" y="9468"/>
                      <a:pt x="7400" y="8422"/>
                      <a:pt x="7400" y="7129"/>
                    </a:cubicBezTo>
                    <a:cubicBezTo>
                      <a:pt x="7400" y="5474"/>
                      <a:pt x="8751" y="4104"/>
                      <a:pt x="10424" y="4104"/>
                    </a:cubicBezTo>
                    <a:cubicBezTo>
                      <a:pt x="12574" y="4104"/>
                      <a:pt x="14324" y="5854"/>
                      <a:pt x="14324" y="8004"/>
                    </a:cubicBezTo>
                    <a:cubicBezTo>
                      <a:pt x="14324" y="10533"/>
                      <a:pt x="12422" y="12626"/>
                      <a:pt x="9968" y="12930"/>
                    </a:cubicBezTo>
                    <a:cubicBezTo>
                      <a:pt x="9645" y="12949"/>
                      <a:pt x="9302" y="12968"/>
                      <a:pt x="8979" y="12968"/>
                    </a:cubicBezTo>
                    <a:lnTo>
                      <a:pt x="419" y="12968"/>
                    </a:lnTo>
                    <a:cubicBezTo>
                      <a:pt x="191" y="12968"/>
                      <a:pt x="1" y="13158"/>
                      <a:pt x="1" y="13406"/>
                    </a:cubicBezTo>
                    <a:cubicBezTo>
                      <a:pt x="1" y="13634"/>
                      <a:pt x="191" y="13824"/>
                      <a:pt x="419" y="13824"/>
                    </a:cubicBezTo>
                    <a:lnTo>
                      <a:pt x="26516" y="13824"/>
                    </a:lnTo>
                    <a:cubicBezTo>
                      <a:pt x="26288" y="15003"/>
                      <a:pt x="26497" y="16202"/>
                      <a:pt x="27106" y="17115"/>
                    </a:cubicBezTo>
                    <a:cubicBezTo>
                      <a:pt x="27885" y="18237"/>
                      <a:pt x="29293" y="18865"/>
                      <a:pt x="30777" y="18865"/>
                    </a:cubicBezTo>
                    <a:cubicBezTo>
                      <a:pt x="31271" y="18865"/>
                      <a:pt x="31785" y="18807"/>
                      <a:pt x="32279" y="18655"/>
                    </a:cubicBezTo>
                    <a:cubicBezTo>
                      <a:pt x="33820" y="18180"/>
                      <a:pt x="35247" y="17039"/>
                      <a:pt x="36521" y="15270"/>
                    </a:cubicBezTo>
                    <a:cubicBezTo>
                      <a:pt x="36863" y="14794"/>
                      <a:pt x="37149" y="14319"/>
                      <a:pt x="37415" y="13824"/>
                    </a:cubicBezTo>
                    <a:lnTo>
                      <a:pt x="37909" y="13824"/>
                    </a:lnTo>
                    <a:cubicBezTo>
                      <a:pt x="38708" y="14642"/>
                      <a:pt x="39526" y="15460"/>
                      <a:pt x="40477" y="16107"/>
                    </a:cubicBezTo>
                    <a:cubicBezTo>
                      <a:pt x="41683" y="16938"/>
                      <a:pt x="42969" y="17376"/>
                      <a:pt x="44167" y="17376"/>
                    </a:cubicBezTo>
                    <a:cubicBezTo>
                      <a:pt x="44613" y="17376"/>
                      <a:pt x="45047" y="17315"/>
                      <a:pt x="45461" y="17191"/>
                    </a:cubicBezTo>
                    <a:cubicBezTo>
                      <a:pt x="45689" y="17115"/>
                      <a:pt x="45822" y="16867"/>
                      <a:pt x="45746" y="16658"/>
                    </a:cubicBezTo>
                    <a:cubicBezTo>
                      <a:pt x="45700" y="16474"/>
                      <a:pt x="45530" y="16351"/>
                      <a:pt x="45345" y="16351"/>
                    </a:cubicBezTo>
                    <a:cubicBezTo>
                      <a:pt x="45302" y="16351"/>
                      <a:pt x="45257" y="16358"/>
                      <a:pt x="45213" y="16373"/>
                    </a:cubicBezTo>
                    <a:cubicBezTo>
                      <a:pt x="44880" y="16474"/>
                      <a:pt x="44524" y="16524"/>
                      <a:pt x="44155" y="16524"/>
                    </a:cubicBezTo>
                    <a:cubicBezTo>
                      <a:pt x="43137" y="16524"/>
                      <a:pt x="42014" y="16143"/>
                      <a:pt x="40953" y="15403"/>
                    </a:cubicBezTo>
                    <a:cubicBezTo>
                      <a:pt x="40306" y="14946"/>
                      <a:pt x="39697" y="14395"/>
                      <a:pt x="39127" y="13824"/>
                    </a:cubicBezTo>
                    <a:lnTo>
                      <a:pt x="52841" y="13824"/>
                    </a:lnTo>
                    <a:cubicBezTo>
                      <a:pt x="53088" y="13824"/>
                      <a:pt x="53278" y="13634"/>
                      <a:pt x="53278" y="13406"/>
                    </a:cubicBezTo>
                    <a:cubicBezTo>
                      <a:pt x="53278" y="13158"/>
                      <a:pt x="53088" y="12968"/>
                      <a:pt x="52841" y="12968"/>
                    </a:cubicBezTo>
                    <a:lnTo>
                      <a:pt x="38271" y="12968"/>
                    </a:lnTo>
                    <a:cubicBezTo>
                      <a:pt x="38176" y="12873"/>
                      <a:pt x="38062" y="12759"/>
                      <a:pt x="37948" y="12645"/>
                    </a:cubicBezTo>
                    <a:cubicBezTo>
                      <a:pt x="38214" y="11941"/>
                      <a:pt x="38385" y="11237"/>
                      <a:pt x="38442" y="10552"/>
                    </a:cubicBezTo>
                    <a:cubicBezTo>
                      <a:pt x="38499" y="10001"/>
                      <a:pt x="38480" y="9430"/>
                      <a:pt x="38404" y="8898"/>
                    </a:cubicBezTo>
                    <a:lnTo>
                      <a:pt x="38404" y="8898"/>
                    </a:lnTo>
                    <a:cubicBezTo>
                      <a:pt x="39374" y="9773"/>
                      <a:pt x="40534" y="10495"/>
                      <a:pt x="41828" y="10990"/>
                    </a:cubicBezTo>
                    <a:cubicBezTo>
                      <a:pt x="43330" y="11599"/>
                      <a:pt x="45004" y="11903"/>
                      <a:pt x="46754" y="11903"/>
                    </a:cubicBezTo>
                    <a:cubicBezTo>
                      <a:pt x="47116" y="11903"/>
                      <a:pt x="47458" y="11884"/>
                      <a:pt x="47819" y="11865"/>
                    </a:cubicBezTo>
                    <a:cubicBezTo>
                      <a:pt x="49018" y="11770"/>
                      <a:pt x="49931" y="11561"/>
                      <a:pt x="50730" y="11199"/>
                    </a:cubicBezTo>
                    <a:cubicBezTo>
                      <a:pt x="51757" y="10724"/>
                      <a:pt x="52536" y="9963"/>
                      <a:pt x="52936" y="9050"/>
                    </a:cubicBezTo>
                    <a:cubicBezTo>
                      <a:pt x="53564" y="7661"/>
                      <a:pt x="53126" y="5854"/>
                      <a:pt x="51947" y="4865"/>
                    </a:cubicBezTo>
                    <a:cubicBezTo>
                      <a:pt x="51341" y="4367"/>
                      <a:pt x="50553" y="4097"/>
                      <a:pt x="49787" y="4097"/>
                    </a:cubicBezTo>
                    <a:cubicBezTo>
                      <a:pt x="49472" y="4097"/>
                      <a:pt x="49160" y="4143"/>
                      <a:pt x="48865" y="4238"/>
                    </a:cubicBezTo>
                    <a:cubicBezTo>
                      <a:pt x="47781" y="4599"/>
                      <a:pt x="46982" y="5664"/>
                      <a:pt x="46963" y="6767"/>
                    </a:cubicBezTo>
                    <a:cubicBezTo>
                      <a:pt x="46925" y="7947"/>
                      <a:pt x="47838" y="9050"/>
                      <a:pt x="48961" y="9221"/>
                    </a:cubicBezTo>
                    <a:cubicBezTo>
                      <a:pt x="49051" y="9233"/>
                      <a:pt x="49143" y="9239"/>
                      <a:pt x="49235" y="9239"/>
                    </a:cubicBezTo>
                    <a:cubicBezTo>
                      <a:pt x="49740" y="9239"/>
                      <a:pt x="50254" y="9062"/>
                      <a:pt x="50672" y="8707"/>
                    </a:cubicBezTo>
                    <a:cubicBezTo>
                      <a:pt x="50977" y="8460"/>
                      <a:pt x="51224" y="8118"/>
                      <a:pt x="51338" y="7756"/>
                    </a:cubicBezTo>
                    <a:cubicBezTo>
                      <a:pt x="51414" y="7585"/>
                      <a:pt x="51471" y="7395"/>
                      <a:pt x="51471" y="7205"/>
                    </a:cubicBezTo>
                    <a:cubicBezTo>
                      <a:pt x="51471" y="6482"/>
                      <a:pt x="50882" y="5892"/>
                      <a:pt x="50159" y="5892"/>
                    </a:cubicBezTo>
                    <a:cubicBezTo>
                      <a:pt x="49417" y="5892"/>
                      <a:pt x="48827" y="6482"/>
                      <a:pt x="48827" y="7205"/>
                    </a:cubicBezTo>
                    <a:cubicBezTo>
                      <a:pt x="48827" y="7699"/>
                      <a:pt x="49094" y="8118"/>
                      <a:pt x="49493" y="8346"/>
                    </a:cubicBezTo>
                    <a:cubicBezTo>
                      <a:pt x="49399" y="8359"/>
                      <a:pt x="49305" y="8373"/>
                      <a:pt x="49211" y="8373"/>
                    </a:cubicBezTo>
                    <a:cubicBezTo>
                      <a:pt x="49172" y="8373"/>
                      <a:pt x="49133" y="8371"/>
                      <a:pt x="49094" y="8365"/>
                    </a:cubicBezTo>
                    <a:cubicBezTo>
                      <a:pt x="48390" y="8270"/>
                      <a:pt x="47800" y="7528"/>
                      <a:pt x="47819" y="6786"/>
                    </a:cubicBezTo>
                    <a:cubicBezTo>
                      <a:pt x="47819" y="6025"/>
                      <a:pt x="48390" y="5303"/>
                      <a:pt x="49151" y="5055"/>
                    </a:cubicBezTo>
                    <a:cubicBezTo>
                      <a:pt x="49362" y="4983"/>
                      <a:pt x="49587" y="4948"/>
                      <a:pt x="49817" y="4948"/>
                    </a:cubicBezTo>
                    <a:cubicBezTo>
                      <a:pt x="50374" y="4948"/>
                      <a:pt x="50956" y="5154"/>
                      <a:pt x="51414" y="5531"/>
                    </a:cubicBezTo>
                    <a:cubicBezTo>
                      <a:pt x="52308" y="6273"/>
                      <a:pt x="52632" y="7642"/>
                      <a:pt x="52156" y="8707"/>
                    </a:cubicBezTo>
                    <a:cubicBezTo>
                      <a:pt x="51852" y="9430"/>
                      <a:pt x="51205" y="10039"/>
                      <a:pt x="50368" y="10419"/>
                    </a:cubicBezTo>
                    <a:cubicBezTo>
                      <a:pt x="49664" y="10743"/>
                      <a:pt x="48846" y="10933"/>
                      <a:pt x="47762" y="11009"/>
                    </a:cubicBezTo>
                    <a:cubicBezTo>
                      <a:pt x="47429" y="11031"/>
                      <a:pt x="47098" y="11042"/>
                      <a:pt x="46769" y="11042"/>
                    </a:cubicBezTo>
                    <a:cubicBezTo>
                      <a:pt x="45125" y="11042"/>
                      <a:pt x="43543" y="10765"/>
                      <a:pt x="42132" y="10210"/>
                    </a:cubicBezTo>
                    <a:cubicBezTo>
                      <a:pt x="40325" y="9487"/>
                      <a:pt x="38746" y="8289"/>
                      <a:pt x="37681" y="6824"/>
                    </a:cubicBezTo>
                    <a:cubicBezTo>
                      <a:pt x="37415" y="6406"/>
                      <a:pt x="37111" y="6025"/>
                      <a:pt x="36768" y="5702"/>
                    </a:cubicBezTo>
                    <a:cubicBezTo>
                      <a:pt x="35732" y="4755"/>
                      <a:pt x="34269" y="4245"/>
                      <a:pt x="32622" y="4245"/>
                    </a:cubicBezTo>
                    <a:cubicBezTo>
                      <a:pt x="32153" y="4245"/>
                      <a:pt x="31669" y="4286"/>
                      <a:pt x="31176" y="4371"/>
                    </a:cubicBezTo>
                    <a:cubicBezTo>
                      <a:pt x="29350" y="4694"/>
                      <a:pt x="27676" y="5474"/>
                      <a:pt x="26098" y="6425"/>
                    </a:cubicBezTo>
                    <a:cubicBezTo>
                      <a:pt x="26592" y="5569"/>
                      <a:pt x="26934" y="4618"/>
                      <a:pt x="27068" y="3648"/>
                    </a:cubicBezTo>
                    <a:cubicBezTo>
                      <a:pt x="27182" y="2868"/>
                      <a:pt x="27144" y="2221"/>
                      <a:pt x="26972" y="1651"/>
                    </a:cubicBezTo>
                    <a:cubicBezTo>
                      <a:pt x="26725" y="890"/>
                      <a:pt x="26231" y="300"/>
                      <a:pt x="25584" y="34"/>
                    </a:cubicBezTo>
                    <a:cubicBezTo>
                      <a:pt x="25533" y="11"/>
                      <a:pt x="25479" y="0"/>
                      <a:pt x="25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1025797" y="522269"/>
                <a:ext cx="702261" cy="27825"/>
              </a:xfrm>
              <a:custGeom>
                <a:avLst/>
                <a:gdLst/>
                <a:ahLst/>
                <a:cxnLst/>
                <a:rect l="l" t="t" r="r" b="b"/>
                <a:pathLst>
                  <a:path w="21628" h="857" extrusionOk="0">
                    <a:moveTo>
                      <a:pt x="419" y="1"/>
                    </a:moveTo>
                    <a:cubicBezTo>
                      <a:pt x="191" y="1"/>
                      <a:pt x="1" y="191"/>
                      <a:pt x="1" y="419"/>
                    </a:cubicBezTo>
                    <a:cubicBezTo>
                      <a:pt x="1" y="666"/>
                      <a:pt x="191" y="857"/>
                      <a:pt x="419" y="857"/>
                    </a:cubicBezTo>
                    <a:lnTo>
                      <a:pt x="21190" y="857"/>
                    </a:lnTo>
                    <a:cubicBezTo>
                      <a:pt x="21437" y="857"/>
                      <a:pt x="21627" y="666"/>
                      <a:pt x="21627" y="419"/>
                    </a:cubicBezTo>
                    <a:cubicBezTo>
                      <a:pt x="21627" y="191"/>
                      <a:pt x="21437" y="1"/>
                      <a:pt x="21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 name="Google Shape;192;p9"/>
          <p:cNvSpPr txBox="1">
            <a:spLocks noGrp="1"/>
          </p:cNvSpPr>
          <p:nvPr>
            <p:ph type="ctrTitle"/>
          </p:nvPr>
        </p:nvSpPr>
        <p:spPr>
          <a:xfrm>
            <a:off x="2113688" y="1568500"/>
            <a:ext cx="4916700" cy="1038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dk1"/>
              </a:buClr>
              <a:buSzPts val="5200"/>
              <a:buNone/>
              <a:defRPr sz="8000">
                <a:solidFill>
                  <a:schemeClr val="lt2"/>
                </a:solidFill>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93" name="Google Shape;193;p9"/>
          <p:cNvSpPr txBox="1">
            <a:spLocks noGrp="1"/>
          </p:cNvSpPr>
          <p:nvPr>
            <p:ph type="subTitle" idx="1"/>
          </p:nvPr>
        </p:nvSpPr>
        <p:spPr>
          <a:xfrm>
            <a:off x="2113688" y="2912857"/>
            <a:ext cx="4916700" cy="65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94" name="Google Shape;194;p9"/>
          <p:cNvGrpSpPr/>
          <p:nvPr/>
        </p:nvGrpSpPr>
        <p:grpSpPr>
          <a:xfrm rot="5400000" flipH="1">
            <a:off x="7764585" y="269861"/>
            <a:ext cx="1116900" cy="1114295"/>
            <a:chOff x="7767302" y="272200"/>
            <a:chExt cx="1116900" cy="1114295"/>
          </a:xfrm>
        </p:grpSpPr>
        <p:cxnSp>
          <p:nvCxnSpPr>
            <p:cNvPr id="195" name="Google Shape;195;p9"/>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196" name="Google Shape;196;p9"/>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197" name="Google Shape;197;p9"/>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198" name="Google Shape;198;p9"/>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199" name="Google Shape;199;p9"/>
          <p:cNvGrpSpPr/>
          <p:nvPr/>
        </p:nvGrpSpPr>
        <p:grpSpPr>
          <a:xfrm rot="10800000">
            <a:off x="262535" y="3765111"/>
            <a:ext cx="1116900" cy="1114295"/>
            <a:chOff x="7767302" y="272200"/>
            <a:chExt cx="1116900" cy="1114295"/>
          </a:xfrm>
        </p:grpSpPr>
        <p:cxnSp>
          <p:nvCxnSpPr>
            <p:cNvPr id="200" name="Google Shape;200;p9"/>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201" name="Google Shape;201;p9"/>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202" name="Google Shape;202;p9"/>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203" name="Google Shape;203;p9"/>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grpSp>
        <p:nvGrpSpPr>
          <p:cNvPr id="204" name="Google Shape;204;p9"/>
          <p:cNvGrpSpPr/>
          <p:nvPr/>
        </p:nvGrpSpPr>
        <p:grpSpPr>
          <a:xfrm rot="5400000">
            <a:off x="7764585" y="3765111"/>
            <a:ext cx="1116900" cy="1114295"/>
            <a:chOff x="7767302" y="272200"/>
            <a:chExt cx="1116900" cy="1114295"/>
          </a:xfrm>
        </p:grpSpPr>
        <p:cxnSp>
          <p:nvCxnSpPr>
            <p:cNvPr id="205" name="Google Shape;205;p9"/>
            <p:cNvCxnSpPr/>
            <p:nvPr/>
          </p:nvCxnSpPr>
          <p:spPr>
            <a:xfrm>
              <a:off x="7767302" y="272200"/>
              <a:ext cx="1116900" cy="0"/>
            </a:xfrm>
            <a:prstGeom prst="straightConnector1">
              <a:avLst/>
            </a:prstGeom>
            <a:noFill/>
            <a:ln w="28575" cap="rnd" cmpd="sng">
              <a:solidFill>
                <a:schemeClr val="lt2"/>
              </a:solidFill>
              <a:prstDash val="solid"/>
              <a:round/>
              <a:headEnd type="none" w="med" len="med"/>
              <a:tailEnd type="none" w="med" len="med"/>
            </a:ln>
          </p:spPr>
        </p:cxnSp>
        <p:cxnSp>
          <p:nvCxnSpPr>
            <p:cNvPr id="206" name="Google Shape;206;p9"/>
            <p:cNvCxnSpPr/>
            <p:nvPr/>
          </p:nvCxnSpPr>
          <p:spPr>
            <a:xfrm>
              <a:off x="8883800" y="274095"/>
              <a:ext cx="0" cy="1112400"/>
            </a:xfrm>
            <a:prstGeom prst="straightConnector1">
              <a:avLst/>
            </a:prstGeom>
            <a:noFill/>
            <a:ln w="28575" cap="rnd" cmpd="sng">
              <a:solidFill>
                <a:schemeClr val="lt2"/>
              </a:solidFill>
              <a:prstDash val="solid"/>
              <a:round/>
              <a:headEnd type="none" w="med" len="med"/>
              <a:tailEnd type="none" w="med" len="med"/>
            </a:ln>
          </p:spPr>
        </p:cxnSp>
        <p:cxnSp>
          <p:nvCxnSpPr>
            <p:cNvPr id="207" name="Google Shape;207;p9"/>
            <p:cNvCxnSpPr/>
            <p:nvPr/>
          </p:nvCxnSpPr>
          <p:spPr>
            <a:xfrm>
              <a:off x="8775860" y="363511"/>
              <a:ext cx="0" cy="464700"/>
            </a:xfrm>
            <a:prstGeom prst="straightConnector1">
              <a:avLst/>
            </a:prstGeom>
            <a:noFill/>
            <a:ln w="28575" cap="rnd" cmpd="sng">
              <a:solidFill>
                <a:schemeClr val="lt2"/>
              </a:solidFill>
              <a:prstDash val="solid"/>
              <a:round/>
              <a:headEnd type="none" w="med" len="med"/>
              <a:tailEnd type="none" w="med" len="med"/>
            </a:ln>
          </p:spPr>
        </p:cxnSp>
        <p:cxnSp>
          <p:nvCxnSpPr>
            <p:cNvPr id="208" name="Google Shape;208;p9"/>
            <p:cNvCxnSpPr/>
            <p:nvPr/>
          </p:nvCxnSpPr>
          <p:spPr>
            <a:xfrm>
              <a:off x="8319074" y="362242"/>
              <a:ext cx="457800" cy="0"/>
            </a:xfrm>
            <a:prstGeom prst="straightConnector1">
              <a:avLst/>
            </a:prstGeom>
            <a:noFill/>
            <a:ln w="28575" cap="rnd" cmpd="sng">
              <a:solidFill>
                <a:schemeClr val="lt2"/>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9"/>
        <p:cNvGrpSpPr/>
        <p:nvPr/>
      </p:nvGrpSpPr>
      <p:grpSpPr>
        <a:xfrm>
          <a:off x="0" y="0"/>
          <a:ext cx="0" cy="0"/>
          <a:chOff x="0" y="0"/>
          <a:chExt cx="0" cy="0"/>
        </a:xfrm>
      </p:grpSpPr>
      <p:sp>
        <p:nvSpPr>
          <p:cNvPr id="210" name="Google Shape;210;p10"/>
          <p:cNvSpPr>
            <a:spLocks noGrp="1"/>
          </p:cNvSpPr>
          <p:nvPr>
            <p:ph type="pic" idx="2"/>
          </p:nvPr>
        </p:nvSpPr>
        <p:spPr>
          <a:xfrm>
            <a:off x="-25" y="-13725"/>
            <a:ext cx="9144000" cy="5157300"/>
          </a:xfrm>
          <a:prstGeom prst="rect">
            <a:avLst/>
          </a:prstGeom>
          <a:noFill/>
          <a:ln>
            <a:noFill/>
          </a:ln>
        </p:spPr>
      </p:sp>
      <p:sp>
        <p:nvSpPr>
          <p:cNvPr id="211" name="Google Shape;211;p10"/>
          <p:cNvSpPr txBox="1">
            <a:spLocks noGrp="1"/>
          </p:cNvSpPr>
          <p:nvPr>
            <p:ph type="title"/>
          </p:nvPr>
        </p:nvSpPr>
        <p:spPr>
          <a:xfrm>
            <a:off x="720000" y="3849725"/>
            <a:ext cx="7703700" cy="7437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2"/>
        <p:cNvGrpSpPr/>
        <p:nvPr/>
      </p:nvGrpSpPr>
      <p:grpSpPr>
        <a:xfrm>
          <a:off x="0" y="0"/>
          <a:ext cx="0" cy="0"/>
          <a:chOff x="0" y="0"/>
          <a:chExt cx="0" cy="0"/>
        </a:xfrm>
      </p:grpSpPr>
      <p:pic>
        <p:nvPicPr>
          <p:cNvPr id="253" name="Google Shape;253;p13"/>
          <p:cNvPicPr preferRelativeResize="0"/>
          <p:nvPr/>
        </p:nvPicPr>
        <p:blipFill>
          <a:blip r:embed="rId2">
            <a:alphaModFix amt="34000"/>
          </a:blip>
          <a:stretch>
            <a:fillRect/>
          </a:stretch>
        </p:blipFill>
        <p:spPr>
          <a:xfrm flipH="1">
            <a:off x="3" y="0"/>
            <a:ext cx="9144000" cy="5143495"/>
          </a:xfrm>
          <a:prstGeom prst="rect">
            <a:avLst/>
          </a:prstGeom>
          <a:noFill/>
          <a:ln>
            <a:noFill/>
          </a:ln>
        </p:spPr>
      </p:pic>
      <p:pic>
        <p:nvPicPr>
          <p:cNvPr id="254" name="Google Shape;254;p13"/>
          <p:cNvPicPr preferRelativeResize="0"/>
          <p:nvPr/>
        </p:nvPicPr>
        <p:blipFill rotWithShape="1">
          <a:blip r:embed="rId3">
            <a:alphaModFix amt="22000"/>
          </a:blip>
          <a:srcRect t="7806" b="7798"/>
          <a:stretch/>
        </p:blipFill>
        <p:spPr>
          <a:xfrm rot="10800000">
            <a:off x="0" y="0"/>
            <a:ext cx="9144003" cy="5143501"/>
          </a:xfrm>
          <a:prstGeom prst="rect">
            <a:avLst/>
          </a:prstGeom>
          <a:noFill/>
          <a:ln>
            <a:noFill/>
          </a:ln>
        </p:spPr>
      </p:pic>
      <p:grpSp>
        <p:nvGrpSpPr>
          <p:cNvPr id="255" name="Google Shape;255;p13"/>
          <p:cNvGrpSpPr/>
          <p:nvPr/>
        </p:nvGrpSpPr>
        <p:grpSpPr>
          <a:xfrm rot="10800000">
            <a:off x="262535" y="3765111"/>
            <a:ext cx="1116900" cy="1114295"/>
            <a:chOff x="7767302" y="272200"/>
            <a:chExt cx="1116900" cy="1114295"/>
          </a:xfrm>
        </p:grpSpPr>
        <p:cxnSp>
          <p:nvCxnSpPr>
            <p:cNvPr id="256" name="Google Shape;256;p13"/>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257" name="Google Shape;257;p13"/>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258" name="Google Shape;258;p13"/>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259" name="Google Shape;259;p13"/>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260" name="Google Shape;260;p13"/>
          <p:cNvGrpSpPr/>
          <p:nvPr/>
        </p:nvGrpSpPr>
        <p:grpSpPr>
          <a:xfrm rot="5400000">
            <a:off x="7764585" y="3765111"/>
            <a:ext cx="1116900" cy="1114295"/>
            <a:chOff x="7767302" y="272200"/>
            <a:chExt cx="1116900" cy="1114295"/>
          </a:xfrm>
        </p:grpSpPr>
        <p:cxnSp>
          <p:nvCxnSpPr>
            <p:cNvPr id="261" name="Google Shape;261;p13"/>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262" name="Google Shape;262;p13"/>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263" name="Google Shape;263;p13"/>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264" name="Google Shape;264;p13"/>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265" name="Google Shape;265;p13"/>
          <p:cNvGrpSpPr/>
          <p:nvPr/>
        </p:nvGrpSpPr>
        <p:grpSpPr>
          <a:xfrm rot="-5400000">
            <a:off x="262529" y="263339"/>
            <a:ext cx="975614" cy="975076"/>
            <a:chOff x="663247" y="262800"/>
            <a:chExt cx="1117670" cy="1116925"/>
          </a:xfrm>
        </p:grpSpPr>
        <p:sp>
          <p:nvSpPr>
            <p:cNvPr id="266" name="Google Shape;266;p13"/>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13"/>
          <p:cNvGrpSpPr/>
          <p:nvPr/>
        </p:nvGrpSpPr>
        <p:grpSpPr>
          <a:xfrm rot="5400000" flipH="1">
            <a:off x="7905854" y="263339"/>
            <a:ext cx="975614" cy="975076"/>
            <a:chOff x="663247" y="262800"/>
            <a:chExt cx="1117670" cy="1116925"/>
          </a:xfrm>
        </p:grpSpPr>
        <p:sp>
          <p:nvSpPr>
            <p:cNvPr id="269" name="Google Shape;269;p13"/>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13"/>
          <p:cNvSpPr txBox="1">
            <a:spLocks noGrp="1"/>
          </p:cNvSpPr>
          <p:nvPr>
            <p:ph type="title"/>
          </p:nvPr>
        </p:nvSpPr>
        <p:spPr>
          <a:xfrm>
            <a:off x="713225" y="385125"/>
            <a:ext cx="7717500" cy="8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2" name="Google Shape;272;p13"/>
          <p:cNvSpPr txBox="1">
            <a:spLocks noGrp="1"/>
          </p:cNvSpPr>
          <p:nvPr>
            <p:ph type="subTitle" idx="1"/>
          </p:nvPr>
        </p:nvSpPr>
        <p:spPr>
          <a:xfrm>
            <a:off x="2033088" y="215176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2" hasCustomPrompt="1"/>
          </p:nvPr>
        </p:nvSpPr>
        <p:spPr>
          <a:xfrm>
            <a:off x="966563" y="1874997"/>
            <a:ext cx="823200" cy="647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45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74" name="Google Shape;274;p13"/>
          <p:cNvSpPr txBox="1">
            <a:spLocks noGrp="1"/>
          </p:cNvSpPr>
          <p:nvPr>
            <p:ph type="subTitle" idx="3"/>
          </p:nvPr>
        </p:nvSpPr>
        <p:spPr>
          <a:xfrm>
            <a:off x="2033088" y="1689495"/>
            <a:ext cx="2305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275" name="Google Shape;275;p13"/>
          <p:cNvSpPr txBox="1">
            <a:spLocks noGrp="1"/>
          </p:cNvSpPr>
          <p:nvPr>
            <p:ph type="subTitle" idx="4"/>
          </p:nvPr>
        </p:nvSpPr>
        <p:spPr>
          <a:xfrm>
            <a:off x="5871938" y="215176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5" hasCustomPrompt="1"/>
          </p:nvPr>
        </p:nvSpPr>
        <p:spPr>
          <a:xfrm>
            <a:off x="4805413" y="1874997"/>
            <a:ext cx="823200" cy="647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45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77" name="Google Shape;277;p13"/>
          <p:cNvSpPr txBox="1">
            <a:spLocks noGrp="1"/>
          </p:cNvSpPr>
          <p:nvPr>
            <p:ph type="subTitle" idx="6"/>
          </p:nvPr>
        </p:nvSpPr>
        <p:spPr>
          <a:xfrm>
            <a:off x="5871938" y="1689495"/>
            <a:ext cx="2305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278" name="Google Shape;278;p13"/>
          <p:cNvSpPr txBox="1">
            <a:spLocks noGrp="1"/>
          </p:cNvSpPr>
          <p:nvPr>
            <p:ph type="subTitle" idx="7"/>
          </p:nvPr>
        </p:nvSpPr>
        <p:spPr>
          <a:xfrm>
            <a:off x="2033088" y="362976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 name="Google Shape;279;p13"/>
          <p:cNvSpPr txBox="1">
            <a:spLocks noGrp="1"/>
          </p:cNvSpPr>
          <p:nvPr>
            <p:ph type="title" idx="8" hasCustomPrompt="1"/>
          </p:nvPr>
        </p:nvSpPr>
        <p:spPr>
          <a:xfrm>
            <a:off x="966563" y="3352997"/>
            <a:ext cx="823200" cy="647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45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80" name="Google Shape;280;p13"/>
          <p:cNvSpPr txBox="1">
            <a:spLocks noGrp="1"/>
          </p:cNvSpPr>
          <p:nvPr>
            <p:ph type="subTitle" idx="9"/>
          </p:nvPr>
        </p:nvSpPr>
        <p:spPr>
          <a:xfrm>
            <a:off x="2033088" y="3167495"/>
            <a:ext cx="2305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
        <p:nvSpPr>
          <p:cNvPr id="281" name="Google Shape;281;p13"/>
          <p:cNvSpPr txBox="1">
            <a:spLocks noGrp="1"/>
          </p:cNvSpPr>
          <p:nvPr>
            <p:ph type="subTitle" idx="13"/>
          </p:nvPr>
        </p:nvSpPr>
        <p:spPr>
          <a:xfrm>
            <a:off x="5871938" y="362976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13"/>
          <p:cNvSpPr txBox="1">
            <a:spLocks noGrp="1"/>
          </p:cNvSpPr>
          <p:nvPr>
            <p:ph type="title" idx="14" hasCustomPrompt="1"/>
          </p:nvPr>
        </p:nvSpPr>
        <p:spPr>
          <a:xfrm>
            <a:off x="4805413" y="3352997"/>
            <a:ext cx="823200" cy="647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sz="4500">
                <a:solidFill>
                  <a:schemeClr val="lt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83" name="Google Shape;283;p13"/>
          <p:cNvSpPr txBox="1">
            <a:spLocks noGrp="1"/>
          </p:cNvSpPr>
          <p:nvPr>
            <p:ph type="subTitle" idx="15"/>
          </p:nvPr>
        </p:nvSpPr>
        <p:spPr>
          <a:xfrm>
            <a:off x="5871938" y="3167495"/>
            <a:ext cx="23055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Font typeface="Belleza"/>
              <a:buNone/>
              <a:defRPr sz="2800" b="1">
                <a:solidFill>
                  <a:schemeClr val="lt2"/>
                </a:solidFill>
                <a:latin typeface="Belleza"/>
                <a:ea typeface="Belleza"/>
                <a:cs typeface="Belleza"/>
                <a:sym typeface="Belleza"/>
              </a:defRPr>
            </a:lvl1pPr>
            <a:lvl2pPr lvl="1"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2pPr>
            <a:lvl3pPr lvl="2"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3pPr>
            <a:lvl4pPr lvl="3"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4pPr>
            <a:lvl5pPr lvl="4"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5pPr>
            <a:lvl6pPr lvl="5"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6pPr>
            <a:lvl7pPr lvl="6"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7pPr>
            <a:lvl8pPr lvl="7"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8pPr>
            <a:lvl9pPr lvl="8" rtl="0">
              <a:lnSpc>
                <a:spcPct val="100000"/>
              </a:lnSpc>
              <a:spcBef>
                <a:spcPts val="0"/>
              </a:spcBef>
              <a:spcAft>
                <a:spcPts val="0"/>
              </a:spcAft>
              <a:buClr>
                <a:schemeClr val="lt2"/>
              </a:buClr>
              <a:buSzPts val="2400"/>
              <a:buFont typeface="Belleza"/>
              <a:buNone/>
              <a:defRPr sz="2400">
                <a:solidFill>
                  <a:schemeClr val="lt2"/>
                </a:solidFill>
                <a:latin typeface="Belleza"/>
                <a:ea typeface="Belleza"/>
                <a:cs typeface="Belleza"/>
                <a:sym typeface="Bellez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1pPr>
            <a:lvl2pPr lvl="1"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2pPr>
            <a:lvl3pPr lvl="2"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3pPr>
            <a:lvl4pPr lvl="3"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4pPr>
            <a:lvl5pPr lvl="4"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5pPr>
            <a:lvl6pPr lvl="5"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6pPr>
            <a:lvl7pPr lvl="6"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7pPr>
            <a:lvl8pPr lvl="7"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8pPr>
            <a:lvl9pPr lvl="8" rtl="0">
              <a:spcBef>
                <a:spcPts val="0"/>
              </a:spcBef>
              <a:spcAft>
                <a:spcPts val="0"/>
              </a:spcAft>
              <a:buClr>
                <a:schemeClr val="lt1"/>
              </a:buClr>
              <a:buSzPts val="3500"/>
              <a:buFont typeface="Belleza"/>
              <a:buNone/>
              <a:defRPr sz="3500" b="1">
                <a:solidFill>
                  <a:schemeClr val="lt1"/>
                </a:solidFill>
                <a:latin typeface="Belleza"/>
                <a:ea typeface="Belleza"/>
                <a:cs typeface="Belleza"/>
                <a:sym typeface="Bellez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1pPr>
            <a:lvl2pPr marL="914400" lvl="1"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2pPr>
            <a:lvl3pPr marL="1371600" lvl="2"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3pPr>
            <a:lvl4pPr marL="1828800" lvl="3"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4pPr>
            <a:lvl5pPr marL="2286000" lvl="4"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5pPr>
            <a:lvl6pPr marL="2743200" lvl="5"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6pPr>
            <a:lvl7pPr marL="3200400" lvl="6"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7pPr>
            <a:lvl8pPr marL="3657600" lvl="7"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8pPr>
            <a:lvl9pPr marL="4114800" lvl="8" indent="-317500">
              <a:lnSpc>
                <a:spcPct val="115000"/>
              </a:lnSpc>
              <a:spcBef>
                <a:spcPts val="0"/>
              </a:spcBef>
              <a:spcAft>
                <a:spcPts val="0"/>
              </a:spcAft>
              <a:buClr>
                <a:schemeClr val="lt1"/>
              </a:buClr>
              <a:buSzPts val="1400"/>
              <a:buFont typeface="DM Sans"/>
              <a:buChar char="■"/>
              <a:defRPr>
                <a:solidFill>
                  <a:schemeClr val="lt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4" r:id="rId11"/>
    <p:sldLayoutId id="2147483667" r:id="rId12"/>
    <p:sldLayoutId id="2147483668" r:id="rId13"/>
    <p:sldLayoutId id="2147483669" r:id="rId14"/>
    <p:sldLayoutId id="2147483670" r:id="rId15"/>
    <p:sldLayoutId id="2147483671" r:id="rId16"/>
    <p:sldLayoutId id="2147483672" r:id="rId17"/>
    <p:sldLayoutId id="2147483676" r:id="rId18"/>
    <p:sldLayoutId id="214748367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grpSp>
        <p:nvGrpSpPr>
          <p:cNvPr id="945" name="Google Shape;945;p49"/>
          <p:cNvGrpSpPr/>
          <p:nvPr/>
        </p:nvGrpSpPr>
        <p:grpSpPr>
          <a:xfrm rot="10800000">
            <a:off x="262535" y="3765111"/>
            <a:ext cx="1116900" cy="1114295"/>
            <a:chOff x="7767302" y="272200"/>
            <a:chExt cx="1116900" cy="1114295"/>
          </a:xfrm>
        </p:grpSpPr>
        <p:cxnSp>
          <p:nvCxnSpPr>
            <p:cNvPr id="946" name="Google Shape;946;p49"/>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947" name="Google Shape;947;p49"/>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948" name="Google Shape;948;p49"/>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949" name="Google Shape;949;p49"/>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950" name="Google Shape;950;p49"/>
          <p:cNvGrpSpPr/>
          <p:nvPr/>
        </p:nvGrpSpPr>
        <p:grpSpPr>
          <a:xfrm rot="5400000">
            <a:off x="7764585" y="3765111"/>
            <a:ext cx="1116900" cy="1114295"/>
            <a:chOff x="7767302" y="272200"/>
            <a:chExt cx="1116900" cy="1114295"/>
          </a:xfrm>
        </p:grpSpPr>
        <p:cxnSp>
          <p:nvCxnSpPr>
            <p:cNvPr id="951" name="Google Shape;951;p49"/>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952" name="Google Shape;952;p49"/>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953" name="Google Shape;953;p49"/>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954" name="Google Shape;954;p49"/>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955" name="Google Shape;955;p49"/>
          <p:cNvGrpSpPr/>
          <p:nvPr/>
        </p:nvGrpSpPr>
        <p:grpSpPr>
          <a:xfrm rot="-5400000">
            <a:off x="262529" y="263339"/>
            <a:ext cx="975614" cy="975076"/>
            <a:chOff x="663247" y="262800"/>
            <a:chExt cx="1117670" cy="1116925"/>
          </a:xfrm>
        </p:grpSpPr>
        <p:sp>
          <p:nvSpPr>
            <p:cNvPr id="956" name="Google Shape;956;p49"/>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9"/>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49"/>
          <p:cNvGrpSpPr/>
          <p:nvPr/>
        </p:nvGrpSpPr>
        <p:grpSpPr>
          <a:xfrm rot="5400000" flipH="1">
            <a:off x="7905854" y="263339"/>
            <a:ext cx="975614" cy="975076"/>
            <a:chOff x="663247" y="262800"/>
            <a:chExt cx="1117670" cy="1116925"/>
          </a:xfrm>
        </p:grpSpPr>
        <p:sp>
          <p:nvSpPr>
            <p:cNvPr id="959" name="Google Shape;959;p49"/>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9"/>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8" name="Picture 4" descr="Việt Nam Tổng quan về đất nước và con người">
            <a:extLst>
              <a:ext uri="{FF2B5EF4-FFF2-40B4-BE49-F238E27FC236}">
                <a16:creationId xmlns:a16="http://schemas.microsoft.com/office/drawing/2014/main" id="{23132D0D-A56F-0233-00F9-1CBE1B538375}"/>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39" r="1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217;p48">
            <a:extLst>
              <a:ext uri="{FF2B5EF4-FFF2-40B4-BE49-F238E27FC236}">
                <a16:creationId xmlns:a16="http://schemas.microsoft.com/office/drawing/2014/main" id="{B050D98A-603E-0EBD-17CF-20BBE4A3D84B}"/>
              </a:ext>
            </a:extLst>
          </p:cNvPr>
          <p:cNvSpPr txBox="1">
            <a:spLocks/>
          </p:cNvSpPr>
          <p:nvPr/>
        </p:nvSpPr>
        <p:spPr>
          <a:xfrm>
            <a:off x="1127760" y="1501565"/>
            <a:ext cx="6888480" cy="2140370"/>
          </a:xfrm>
          <a:prstGeom prst="plaque">
            <a:avLst/>
          </a:prstGeom>
          <a:solidFill>
            <a:schemeClr val="accent2">
              <a:lumMod val="75000"/>
              <a:alpha val="90000"/>
            </a:schemeClr>
          </a:solidFill>
          <a:ln w="38100" cap="flat" cmpd="sng" algn="ctr">
            <a:solidFill>
              <a:schemeClr val="accent6"/>
            </a:solidFill>
            <a:prstDash val="solid"/>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144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1pPr>
            <a:lvl2pPr marR="0" lvl="1"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2pPr>
            <a:lvl3pPr marR="0" lvl="2"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3pPr>
            <a:lvl4pPr marR="0" lvl="3"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4pPr>
            <a:lvl5pPr marR="0" lvl="4"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5pPr>
            <a:lvl6pPr marR="0" lvl="5"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6pPr>
            <a:lvl7pPr marR="0" lvl="6"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7pPr>
            <a:lvl8pPr marR="0" lvl="7"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8pPr>
            <a:lvl9pPr marR="0" lvl="8"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9pPr>
          </a:lstStyle>
          <a:p>
            <a:pPr>
              <a:lnSpc>
                <a:spcPct val="150000"/>
              </a:lnSpc>
            </a:pPr>
            <a:r>
              <a:rPr lang="vi-VN" sz="4000" dirty="0">
                <a:latin typeface="Arial" panose="020B0604020202020204" pitchFamily="34" charset="0"/>
                <a:cs typeface="Arial" panose="020B0604020202020204" pitchFamily="34" charset="0"/>
              </a:rPr>
              <a:t>CHÀO MỪNG CÁC EM ĐẾN VỚI BÀI HỌC MỚI!</a:t>
            </a:r>
            <a:endParaRPr lang="vi-VN" sz="4000" dirty="0">
              <a:solidFill>
                <a:schemeClr val="dk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12" name="Picture 11">
            <a:extLst>
              <a:ext uri="{FF2B5EF4-FFF2-40B4-BE49-F238E27FC236}">
                <a16:creationId xmlns:a16="http://schemas.microsoft.com/office/drawing/2014/main" id="{3B1CA308-95CA-2ACA-40A4-C66E2809413C}"/>
              </a:ext>
            </a:extLst>
          </p:cNvPr>
          <p:cNvPicPr>
            <a:picLocks noChangeAspect="1"/>
          </p:cNvPicPr>
          <p:nvPr/>
        </p:nvPicPr>
        <p:blipFill>
          <a:blip r:embed="rId3"/>
          <a:stretch>
            <a:fillRect/>
          </a:stretch>
        </p:blipFill>
        <p:spPr>
          <a:xfrm>
            <a:off x="759073" y="616393"/>
            <a:ext cx="3415030" cy="2066290"/>
          </a:xfrm>
          <a:prstGeom prst="rect">
            <a:avLst/>
          </a:prstGeom>
        </p:spPr>
      </p:pic>
      <p:pic>
        <p:nvPicPr>
          <p:cNvPr id="13" name="Picture 12">
            <a:extLst>
              <a:ext uri="{FF2B5EF4-FFF2-40B4-BE49-F238E27FC236}">
                <a16:creationId xmlns:a16="http://schemas.microsoft.com/office/drawing/2014/main" id="{4254EDF0-323E-91E4-43F6-442637536DEA}"/>
              </a:ext>
            </a:extLst>
          </p:cNvPr>
          <p:cNvPicPr>
            <a:picLocks noChangeAspect="1"/>
          </p:cNvPicPr>
          <p:nvPr/>
        </p:nvPicPr>
        <p:blipFill>
          <a:blip r:embed="rId4"/>
          <a:stretch>
            <a:fillRect/>
          </a:stretch>
        </p:blipFill>
        <p:spPr>
          <a:xfrm>
            <a:off x="4969899" y="616393"/>
            <a:ext cx="3431540" cy="2066290"/>
          </a:xfrm>
          <a:prstGeom prst="rect">
            <a:avLst/>
          </a:prstGeom>
        </p:spPr>
      </p:pic>
      <p:pic>
        <p:nvPicPr>
          <p:cNvPr id="14" name="Picture 13">
            <a:extLst>
              <a:ext uri="{FF2B5EF4-FFF2-40B4-BE49-F238E27FC236}">
                <a16:creationId xmlns:a16="http://schemas.microsoft.com/office/drawing/2014/main" id="{A08B7EDD-9A81-75ED-5EE6-9C6477BC29DC}"/>
              </a:ext>
            </a:extLst>
          </p:cNvPr>
          <p:cNvPicPr>
            <a:picLocks noChangeAspect="1"/>
          </p:cNvPicPr>
          <p:nvPr/>
        </p:nvPicPr>
        <p:blipFill>
          <a:blip r:embed="rId5"/>
          <a:stretch>
            <a:fillRect/>
          </a:stretch>
        </p:blipFill>
        <p:spPr>
          <a:xfrm>
            <a:off x="2927667" y="2838755"/>
            <a:ext cx="3288665" cy="2066291"/>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EE64779A-41F5-D1C8-8102-51272B3A52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549EBE-85D5-E92A-F283-7609E57764A3}"/>
              </a:ext>
            </a:extLst>
          </p:cNvPr>
          <p:cNvPicPr>
            <a:picLocks noChangeAspect="1"/>
          </p:cNvPicPr>
          <p:nvPr/>
        </p:nvPicPr>
        <p:blipFill>
          <a:blip r:embed="rId3"/>
          <a:stretch>
            <a:fillRect/>
          </a:stretch>
        </p:blipFill>
        <p:spPr>
          <a:xfrm>
            <a:off x="700295" y="704022"/>
            <a:ext cx="3812071" cy="2377108"/>
          </a:xfrm>
          <a:prstGeom prst="rect">
            <a:avLst/>
          </a:prstGeom>
        </p:spPr>
      </p:pic>
      <p:pic>
        <p:nvPicPr>
          <p:cNvPr id="3" name="Picture 2">
            <a:extLst>
              <a:ext uri="{FF2B5EF4-FFF2-40B4-BE49-F238E27FC236}">
                <a16:creationId xmlns:a16="http://schemas.microsoft.com/office/drawing/2014/main" id="{74ACE65F-0E4F-E60C-C3DB-35E4EC64FA0B}"/>
              </a:ext>
            </a:extLst>
          </p:cNvPr>
          <p:cNvPicPr>
            <a:picLocks noChangeAspect="1"/>
          </p:cNvPicPr>
          <p:nvPr/>
        </p:nvPicPr>
        <p:blipFill>
          <a:blip r:embed="rId4"/>
          <a:stretch>
            <a:fillRect/>
          </a:stretch>
        </p:blipFill>
        <p:spPr>
          <a:xfrm>
            <a:off x="4631634" y="2062371"/>
            <a:ext cx="3812070" cy="2377108"/>
          </a:xfrm>
          <a:prstGeom prst="rect">
            <a:avLst/>
          </a:prstGeom>
        </p:spPr>
      </p:pic>
    </p:spTree>
    <p:extLst>
      <p:ext uri="{BB962C8B-B14F-4D97-AF65-F5344CB8AC3E}">
        <p14:creationId xmlns:p14="http://schemas.microsoft.com/office/powerpoint/2010/main" val="345672832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5F85BF2B-C0D8-61D5-5C8F-B2B6D5FA3B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F84A5D-0430-87B1-5E3D-99A33946A9C0}"/>
              </a:ext>
            </a:extLst>
          </p:cNvPr>
          <p:cNvPicPr>
            <a:picLocks noChangeAspect="1"/>
          </p:cNvPicPr>
          <p:nvPr/>
        </p:nvPicPr>
        <p:blipFill>
          <a:blip r:embed="rId3"/>
          <a:stretch>
            <a:fillRect/>
          </a:stretch>
        </p:blipFill>
        <p:spPr>
          <a:xfrm>
            <a:off x="658708" y="948585"/>
            <a:ext cx="3548341" cy="2663548"/>
          </a:xfrm>
          <a:prstGeom prst="rect">
            <a:avLst/>
          </a:prstGeom>
        </p:spPr>
      </p:pic>
      <p:sp>
        <p:nvSpPr>
          <p:cNvPr id="5" name="TextBox 4">
            <a:extLst>
              <a:ext uri="{FF2B5EF4-FFF2-40B4-BE49-F238E27FC236}">
                <a16:creationId xmlns:a16="http://schemas.microsoft.com/office/drawing/2014/main" id="{A5546936-BB91-9EDA-141C-5618A61E088B}"/>
              </a:ext>
            </a:extLst>
          </p:cNvPr>
          <p:cNvSpPr txBox="1"/>
          <p:nvPr/>
        </p:nvSpPr>
        <p:spPr>
          <a:xfrm>
            <a:off x="4207049" y="877699"/>
            <a:ext cx="4572000"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mn-lt"/>
                <a:ea typeface="SimSun" panose="02010600030101010101" pitchFamily="2" charset="-122"/>
              </a:rPr>
              <a:t>Cảnh vật thiên nhiên trong tranh hiện lên với sự huyền ảo, kỳ bí trong màn đêm với ánh trăng sáng rọi khắp nơi</a:t>
            </a:r>
            <a:r>
              <a:rPr lang="en-US" sz="2000" dirty="0">
                <a:solidFill>
                  <a:srgbClr val="000000"/>
                </a:solidFill>
                <a:effectLst/>
                <a:latin typeface="+mn-lt"/>
                <a:ea typeface="SimSun" panose="02010600030101010101" pitchFamily="2" charset="-122"/>
              </a:rPr>
              <a:t>.</a:t>
            </a:r>
            <a:r>
              <a:rPr lang="vi-VN" sz="2000" dirty="0">
                <a:solidFill>
                  <a:srgbClr val="000000"/>
                </a:solidFill>
                <a:effectLst/>
                <a:latin typeface="+mn-lt"/>
                <a:ea typeface="SimSun" panose="02010600030101010101" pitchFamily="2" charset="-122"/>
              </a:rPr>
              <a:t> </a:t>
            </a:r>
            <a:endParaRPr lang="en-US" sz="2000" dirty="0">
              <a:latin typeface="+mn-lt"/>
              <a:ea typeface="SimSun" panose="02010600030101010101" pitchFamily="2" charset="-122"/>
            </a:endParaRPr>
          </a:p>
          <a:p>
            <a:pPr marL="342900" indent="-342900" algn="just">
              <a:lnSpc>
                <a:spcPct val="150000"/>
              </a:lnSpc>
              <a:buFont typeface="Arial" panose="020B0604020202020204" pitchFamily="34" charset="0"/>
              <a:buChar char="•"/>
            </a:pPr>
            <a:r>
              <a:rPr lang="en-US" sz="2000" dirty="0">
                <a:latin typeface="+mn-lt"/>
                <a:ea typeface="SimSun" panose="02010600030101010101" pitchFamily="2" charset="-122"/>
              </a:rPr>
              <a:t>N</a:t>
            </a:r>
            <a:r>
              <a:rPr lang="vi-VN" sz="2000" dirty="0">
                <a:solidFill>
                  <a:srgbClr val="000000"/>
                </a:solidFill>
                <a:effectLst/>
                <a:latin typeface="+mn-lt"/>
                <a:ea typeface="SimSun" panose="02010600030101010101" pitchFamily="2" charset="-122"/>
              </a:rPr>
              <a:t>ổi bật lên là các đền tháp đặc trưng của người Chăm. </a:t>
            </a:r>
            <a:endParaRPr lang="en-US" sz="2000" dirty="0">
              <a:latin typeface="+mn-lt"/>
            </a:endParaRPr>
          </a:p>
        </p:txBody>
      </p:sp>
      <p:sp>
        <p:nvSpPr>
          <p:cNvPr id="6" name="TextBox 5">
            <a:extLst>
              <a:ext uri="{FF2B5EF4-FFF2-40B4-BE49-F238E27FC236}">
                <a16:creationId xmlns:a16="http://schemas.microsoft.com/office/drawing/2014/main" id="{5BDC66FF-5C32-7EDB-E8DA-D65B3E418B78}"/>
              </a:ext>
            </a:extLst>
          </p:cNvPr>
          <p:cNvSpPr txBox="1"/>
          <p:nvPr/>
        </p:nvSpPr>
        <p:spPr>
          <a:xfrm>
            <a:off x="3629108" y="234241"/>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818F034A-57BE-5D5B-EC63-A5F66EF11363}"/>
              </a:ext>
            </a:extLst>
          </p:cNvPr>
          <p:cNvSpPr txBox="1"/>
          <p:nvPr/>
        </p:nvSpPr>
        <p:spPr>
          <a:xfrm>
            <a:off x="529462" y="3683019"/>
            <a:ext cx="8249587"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mn-lt"/>
                <a:ea typeface="SimSun" panose="02010600030101010101" pitchFamily="2" charset="-122"/>
              </a:rPr>
              <a:t>Người dân đang nô nức tổ chức lễ hội, người thì múa, người thì hát cùng sự theo dõi đông đảo của người xem hội. </a:t>
            </a:r>
            <a:endParaRPr lang="en-US" sz="2000" dirty="0">
              <a:latin typeface="+mn-lt"/>
            </a:endParaRPr>
          </a:p>
        </p:txBody>
      </p:sp>
    </p:spTree>
    <p:extLst>
      <p:ext uri="{BB962C8B-B14F-4D97-AF65-F5344CB8AC3E}">
        <p14:creationId xmlns:p14="http://schemas.microsoft.com/office/powerpoint/2010/main" val="17359519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5552E12E-EE53-3233-35B4-DE4C7323AA5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52C645E-8109-7FFC-A064-B46B0574D517}"/>
              </a:ext>
            </a:extLst>
          </p:cNvPr>
          <p:cNvSpPr txBox="1"/>
          <p:nvPr/>
        </p:nvSpPr>
        <p:spPr>
          <a:xfrm>
            <a:off x="3629108" y="234241"/>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686B9AF9-B47E-776B-D15E-DBB865D50288}"/>
              </a:ext>
            </a:extLst>
          </p:cNvPr>
          <p:cNvPicPr>
            <a:picLocks noChangeAspect="1"/>
          </p:cNvPicPr>
          <p:nvPr/>
        </p:nvPicPr>
        <p:blipFill>
          <a:blip r:embed="rId3"/>
          <a:stretch>
            <a:fillRect/>
          </a:stretch>
        </p:blipFill>
        <p:spPr>
          <a:xfrm>
            <a:off x="4093597" y="1092575"/>
            <a:ext cx="4273827" cy="3154659"/>
          </a:xfrm>
          <a:prstGeom prst="rect">
            <a:avLst/>
          </a:prstGeom>
        </p:spPr>
      </p:pic>
      <p:sp>
        <p:nvSpPr>
          <p:cNvPr id="9" name="TextBox 8">
            <a:extLst>
              <a:ext uri="{FF2B5EF4-FFF2-40B4-BE49-F238E27FC236}">
                <a16:creationId xmlns:a16="http://schemas.microsoft.com/office/drawing/2014/main" id="{058069F4-FDD3-1F68-2D1A-A1EB8945508D}"/>
              </a:ext>
            </a:extLst>
          </p:cNvPr>
          <p:cNvSpPr txBox="1"/>
          <p:nvPr/>
        </p:nvSpPr>
        <p:spPr>
          <a:xfrm>
            <a:off x="526774" y="1498076"/>
            <a:ext cx="3329608" cy="2343655"/>
          </a:xfrm>
          <a:prstGeom prst="rect">
            <a:avLst/>
          </a:prstGeom>
          <a:noFill/>
        </p:spPr>
        <p:txBody>
          <a:bodyPr wrap="square">
            <a:spAutoFit/>
          </a:bodyPr>
          <a:lstStyle/>
          <a:p>
            <a:pPr marL="0" marR="0" algn="just">
              <a:lnSpc>
                <a:spcPct val="150000"/>
              </a:lnSpc>
              <a:spcAft>
                <a:spcPts val="1000"/>
              </a:spcAft>
            </a:pPr>
            <a:r>
              <a:rPr lang="vi-VN" sz="2000" dirty="0">
                <a:solidFill>
                  <a:srgbClr val="000000"/>
                </a:solidFill>
                <a:effectLst/>
                <a:latin typeface="+mn-lt"/>
                <a:ea typeface="SimSun" panose="02010600030101010101" pitchFamily="2" charset="-122"/>
                <a:cs typeface="Times New Roman" panose="02020603050405020304" pitchFamily="18" charset="0"/>
              </a:rPr>
              <a:t>Trong tranh tái hiện lại khung cảnh thiên nhiên ở một góc phố cổ Hà Nội với những mái nhà có kiến trúc đặc trưng.</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64554257"/>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747B1BEB-69FA-801C-4842-75BC55B360B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9E19D19-EE09-2CF3-5A2D-3ECC27A2F19B}"/>
              </a:ext>
            </a:extLst>
          </p:cNvPr>
          <p:cNvSpPr txBox="1"/>
          <p:nvPr/>
        </p:nvSpPr>
        <p:spPr>
          <a:xfrm>
            <a:off x="3629108" y="234241"/>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F79CB13A-CC7C-1244-2349-A94C3D7C3DB7}"/>
              </a:ext>
            </a:extLst>
          </p:cNvPr>
          <p:cNvPicPr>
            <a:picLocks noChangeAspect="1"/>
          </p:cNvPicPr>
          <p:nvPr/>
        </p:nvPicPr>
        <p:blipFill>
          <a:blip r:embed="rId3"/>
          <a:stretch>
            <a:fillRect/>
          </a:stretch>
        </p:blipFill>
        <p:spPr>
          <a:xfrm>
            <a:off x="706605" y="1037899"/>
            <a:ext cx="4290432" cy="3353091"/>
          </a:xfrm>
          <a:prstGeom prst="rect">
            <a:avLst/>
          </a:prstGeom>
        </p:spPr>
      </p:pic>
      <p:sp>
        <p:nvSpPr>
          <p:cNvPr id="7" name="TextBox 6">
            <a:extLst>
              <a:ext uri="{FF2B5EF4-FFF2-40B4-BE49-F238E27FC236}">
                <a16:creationId xmlns:a16="http://schemas.microsoft.com/office/drawing/2014/main" id="{B41F9952-7DBE-C35F-E183-E887AE050BBE}"/>
              </a:ext>
            </a:extLst>
          </p:cNvPr>
          <p:cNvSpPr txBox="1"/>
          <p:nvPr/>
        </p:nvSpPr>
        <p:spPr>
          <a:xfrm>
            <a:off x="5128591" y="952713"/>
            <a:ext cx="3747052" cy="3523465"/>
          </a:xfrm>
          <a:prstGeom prst="rect">
            <a:avLst/>
          </a:prstGeom>
          <a:noFill/>
        </p:spPr>
        <p:txBody>
          <a:bodyPr wrap="square">
            <a:spAutoFit/>
          </a:bodyPr>
          <a:lstStyle/>
          <a:p>
            <a:pPr marL="0" marR="0" algn="just">
              <a:lnSpc>
                <a:spcPct val="150000"/>
              </a:lnSpc>
              <a:spcAft>
                <a:spcPts val="1000"/>
              </a:spcAft>
            </a:pPr>
            <a:r>
              <a:rPr lang="vi-VN" sz="2000" b="1" dirty="0">
                <a:solidFill>
                  <a:srgbClr val="000000"/>
                </a:solidFill>
                <a:effectLst/>
                <a:latin typeface="+mn-lt"/>
                <a:ea typeface="SimSun" panose="02010600030101010101" pitchFamily="2" charset="-122"/>
                <a:cs typeface="Times New Roman" panose="02020603050405020304" pitchFamily="18" charset="0"/>
              </a:rPr>
              <a:t>Bức tranh là khung cảnh</a:t>
            </a:r>
            <a:r>
              <a:rPr lang="en-US" sz="2000" b="1" dirty="0">
                <a:solidFill>
                  <a:srgbClr val="000000"/>
                </a:solidFill>
                <a:effectLst/>
                <a:latin typeface="+mn-lt"/>
                <a:ea typeface="SimSun" panose="02010600030101010101" pitchFamily="2" charset="-122"/>
                <a:cs typeface="Times New Roman" panose="02020603050405020304" pitchFamily="18" charset="0"/>
              </a:rPr>
              <a:t>:</a:t>
            </a:r>
            <a:r>
              <a:rPr lang="vi-VN" sz="2000" b="1" dirty="0">
                <a:solidFill>
                  <a:srgbClr val="000000"/>
                </a:solidFill>
                <a:effectLst/>
                <a:latin typeface="+mn-lt"/>
                <a:ea typeface="SimSun" panose="02010600030101010101" pitchFamily="2" charset="-122"/>
                <a:cs typeface="Times New Roman" panose="02020603050405020304" pitchFamily="18" charset="0"/>
              </a:rPr>
              <a:t> </a:t>
            </a:r>
            <a:endParaRPr lang="en-US" sz="2000" b="1" dirty="0">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en-US" sz="2000" dirty="0">
                <a:latin typeface="+mn-lt"/>
                <a:ea typeface="SimSun" panose="02010600030101010101" pitchFamily="2" charset="-122"/>
                <a:cs typeface="Times New Roman" panose="02020603050405020304" pitchFamily="18" charset="0"/>
              </a:rPr>
              <a:t>Đ</a:t>
            </a:r>
            <a:r>
              <a:rPr lang="vi-VN" sz="2000" dirty="0">
                <a:solidFill>
                  <a:srgbClr val="000000"/>
                </a:solidFill>
                <a:effectLst/>
                <a:latin typeface="+mn-lt"/>
                <a:ea typeface="SimSun" panose="02010600030101010101" pitchFamily="2" charset="-122"/>
                <a:cs typeface="Times New Roman" panose="02020603050405020304" pitchFamily="18" charset="0"/>
              </a:rPr>
              <a:t>ền Ngọc Sơn nằm uy nghiêm giữa hồ nối với chiếc cầu Thê Húc cong cong đỏ chót</a:t>
            </a:r>
            <a:r>
              <a:rPr lang="en-US" sz="2000" dirty="0">
                <a:solidFill>
                  <a:srgbClr val="000000"/>
                </a:solidFill>
                <a:effectLst/>
                <a:latin typeface="+mn-lt"/>
                <a:ea typeface="SimSun" panose="02010600030101010101" pitchFamily="2" charset="-122"/>
                <a:cs typeface="Times New Roman" panose="02020603050405020304" pitchFamily="18" charset="0"/>
              </a:rPr>
              <a:t>.</a:t>
            </a:r>
          </a:p>
          <a:p>
            <a:pPr marL="342900" marR="0" indent="-342900" algn="just">
              <a:lnSpc>
                <a:spcPct val="150000"/>
              </a:lnSpc>
              <a:spcAft>
                <a:spcPts val="1000"/>
              </a:spcAft>
              <a:buFont typeface="Arial" panose="020B0604020202020204" pitchFamily="34" charset="0"/>
              <a:buChar char="•"/>
            </a:pPr>
            <a:r>
              <a:rPr lang="en-US" sz="2000" dirty="0">
                <a:solidFill>
                  <a:srgbClr val="000000"/>
                </a:solidFill>
                <a:effectLst/>
                <a:latin typeface="+mn-lt"/>
                <a:ea typeface="SimSun" panose="02010600030101010101" pitchFamily="2" charset="-122"/>
                <a:cs typeface="Times New Roman" panose="02020603050405020304" pitchFamily="18" charset="0"/>
              </a:rPr>
              <a:t>Đ</a:t>
            </a:r>
            <a:r>
              <a:rPr lang="vi-VN" sz="2000" dirty="0">
                <a:solidFill>
                  <a:srgbClr val="000000"/>
                </a:solidFill>
                <a:effectLst/>
                <a:latin typeface="+mn-lt"/>
                <a:ea typeface="SimSun" panose="02010600030101010101" pitchFamily="2" charset="-122"/>
                <a:cs typeface="Times New Roman" panose="02020603050405020304" pitchFamily="18" charset="0"/>
              </a:rPr>
              <a:t>iểm xuyết là những cành hoa phượng mùa hè. </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2616540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62A515B4-5202-898D-8618-486F657D9B6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D01B22-0437-1C33-B907-783CC7B456E5}"/>
              </a:ext>
            </a:extLst>
          </p:cNvPr>
          <p:cNvSpPr txBox="1"/>
          <p:nvPr/>
        </p:nvSpPr>
        <p:spPr>
          <a:xfrm>
            <a:off x="3629108" y="234241"/>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EBFAEA13-CAFC-39F3-0EBD-72CB80EC9CCB}"/>
              </a:ext>
            </a:extLst>
          </p:cNvPr>
          <p:cNvPicPr>
            <a:picLocks noChangeAspect="1"/>
          </p:cNvPicPr>
          <p:nvPr/>
        </p:nvPicPr>
        <p:blipFill>
          <a:blip r:embed="rId3"/>
          <a:stretch>
            <a:fillRect/>
          </a:stretch>
        </p:blipFill>
        <p:spPr>
          <a:xfrm>
            <a:off x="4273826" y="999300"/>
            <a:ext cx="4232472" cy="3435357"/>
          </a:xfrm>
          <a:prstGeom prst="rect">
            <a:avLst/>
          </a:prstGeom>
        </p:spPr>
      </p:pic>
      <p:sp>
        <p:nvSpPr>
          <p:cNvPr id="7" name="TextBox 6">
            <a:extLst>
              <a:ext uri="{FF2B5EF4-FFF2-40B4-BE49-F238E27FC236}">
                <a16:creationId xmlns:a16="http://schemas.microsoft.com/office/drawing/2014/main" id="{E0286CBA-7822-4F11-77E2-FEED491DC6C0}"/>
              </a:ext>
            </a:extLst>
          </p:cNvPr>
          <p:cNvSpPr txBox="1"/>
          <p:nvPr/>
        </p:nvSpPr>
        <p:spPr>
          <a:xfrm>
            <a:off x="288235" y="1250199"/>
            <a:ext cx="3916017" cy="293356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Cảnh vật thật gần gũi với những cây dừa xòe những tán lá bên những nếp nhà lá của người dân Nam Bộ. </a:t>
            </a:r>
            <a:endParaRPr lang="en-US" sz="2000" dirty="0">
              <a:solidFill>
                <a:srgbClr val="000000"/>
              </a:solidFill>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Người dân sinh sống dưới sự che chở của những cây dừa. </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01568013"/>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9">
          <a:extLst>
            <a:ext uri="{FF2B5EF4-FFF2-40B4-BE49-F238E27FC236}">
              <a16:creationId xmlns:a16="http://schemas.microsoft.com/office/drawing/2014/main" id="{4C4A8C85-A2EA-2B4A-ABE6-00B97D855E0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9B16EA1-8DE4-2914-C766-E3C40FF268A5}"/>
              </a:ext>
            </a:extLst>
          </p:cNvPr>
          <p:cNvSpPr txBox="1"/>
          <p:nvPr/>
        </p:nvSpPr>
        <p:spPr>
          <a:xfrm>
            <a:off x="3629108" y="234241"/>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4FB9D899-D43F-0FEE-BF84-BFEF8DA0D8D0}"/>
              </a:ext>
            </a:extLst>
          </p:cNvPr>
          <p:cNvPicPr>
            <a:picLocks noChangeAspect="1"/>
          </p:cNvPicPr>
          <p:nvPr/>
        </p:nvPicPr>
        <p:blipFill>
          <a:blip r:embed="rId3"/>
          <a:stretch>
            <a:fillRect/>
          </a:stretch>
        </p:blipFill>
        <p:spPr>
          <a:xfrm>
            <a:off x="637282" y="1085109"/>
            <a:ext cx="3934718" cy="3357683"/>
          </a:xfrm>
          <a:prstGeom prst="rect">
            <a:avLst/>
          </a:prstGeom>
        </p:spPr>
      </p:pic>
      <p:sp>
        <p:nvSpPr>
          <p:cNvPr id="8" name="TextBox 7">
            <a:extLst>
              <a:ext uri="{FF2B5EF4-FFF2-40B4-BE49-F238E27FC236}">
                <a16:creationId xmlns:a16="http://schemas.microsoft.com/office/drawing/2014/main" id="{CD9C08A9-1E9C-4C9D-29F7-E5C233D27B20}"/>
              </a:ext>
            </a:extLst>
          </p:cNvPr>
          <p:cNvSpPr txBox="1"/>
          <p:nvPr/>
        </p:nvSpPr>
        <p:spPr>
          <a:xfrm>
            <a:off x="4857879" y="1233050"/>
            <a:ext cx="3648839" cy="3061800"/>
          </a:xfrm>
          <a:prstGeom prst="rect">
            <a:avLst/>
          </a:prstGeom>
          <a:noFill/>
        </p:spPr>
        <p:txBody>
          <a:bodyPr wrap="square">
            <a:spAutoFit/>
          </a:bodyPr>
          <a:lstStyle/>
          <a:p>
            <a:pPr marL="0" marR="0" algn="just">
              <a:lnSpc>
                <a:spcPct val="150000"/>
              </a:lnSpc>
              <a:spcAft>
                <a:spcPts val="1000"/>
              </a:spcAft>
            </a:pPr>
            <a:r>
              <a:rPr lang="vi-VN" sz="2000" b="1" dirty="0">
                <a:solidFill>
                  <a:srgbClr val="000000"/>
                </a:solidFill>
                <a:effectLst/>
                <a:latin typeface="+mn-lt"/>
                <a:ea typeface="SimSun" panose="02010600030101010101" pitchFamily="2" charset="-122"/>
                <a:cs typeface="Times New Roman" panose="02020603050405020304" pitchFamily="18" charset="0"/>
              </a:rPr>
              <a:t>Bức tranh là sự hòa quyện giữa</a:t>
            </a:r>
            <a:r>
              <a:rPr lang="en-US" sz="2000" b="1" dirty="0">
                <a:solidFill>
                  <a:srgbClr val="000000"/>
                </a:solidFill>
                <a:effectLst/>
                <a:latin typeface="+mn-lt"/>
                <a:ea typeface="SimSun" panose="02010600030101010101" pitchFamily="2" charset="-122"/>
                <a:cs typeface="Times New Roman" panose="02020603050405020304" pitchFamily="18" charset="0"/>
              </a:rPr>
              <a:t>:</a:t>
            </a:r>
          </a:p>
          <a:p>
            <a:pPr marL="342900" marR="0" indent="-342900" algn="just">
              <a:lnSpc>
                <a:spcPct val="150000"/>
              </a:lnSpc>
              <a:spcAft>
                <a:spcPts val="1000"/>
              </a:spcAft>
              <a:buFont typeface="Arial" panose="020B0604020202020204" pitchFamily="34" charset="0"/>
              <a:buChar char="•"/>
            </a:pPr>
            <a:r>
              <a:rPr lang="en-US" sz="2000" dirty="0">
                <a:solidFill>
                  <a:srgbClr val="000000"/>
                </a:solidFill>
                <a:effectLst/>
                <a:latin typeface="+mn-lt"/>
                <a:ea typeface="SimSun" panose="02010600030101010101" pitchFamily="2" charset="-122"/>
                <a:cs typeface="Times New Roman" panose="02020603050405020304" pitchFamily="18" charset="0"/>
              </a:rPr>
              <a:t>T</a:t>
            </a:r>
            <a:r>
              <a:rPr lang="vi-VN" sz="2000" dirty="0">
                <a:solidFill>
                  <a:srgbClr val="000000"/>
                </a:solidFill>
                <a:effectLst/>
                <a:latin typeface="+mn-lt"/>
                <a:ea typeface="SimSun" panose="02010600030101010101" pitchFamily="2" charset="-122"/>
                <a:cs typeface="Times New Roman" panose="02020603050405020304" pitchFamily="18" charset="0"/>
              </a:rPr>
              <a:t>hiên nhiên tươi đẹp với di tích cổng vào gò Đống Đa. </a:t>
            </a:r>
            <a:endParaRPr lang="en-US" sz="2000" dirty="0">
              <a:solidFill>
                <a:srgbClr val="000000"/>
              </a:solidFill>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Người dân xúng xính áo quần đi hội. </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989466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67" name="Google Shape;867;p43"/>
          <p:cNvSpPr txBox="1">
            <a:spLocks noGrp="1"/>
          </p:cNvSpPr>
          <p:nvPr>
            <p:ph type="title"/>
          </p:nvPr>
        </p:nvSpPr>
        <p:spPr>
          <a:xfrm>
            <a:off x="1360800" y="216163"/>
            <a:ext cx="64224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mj-lt"/>
              </a:rPr>
              <a:t>Quan sát một số hình ảnh khác</a:t>
            </a:r>
            <a:endParaRPr sz="2800" dirty="0">
              <a:latin typeface="+mj-lt"/>
            </a:endParaRPr>
          </a:p>
        </p:txBody>
      </p:sp>
      <p:pic>
        <p:nvPicPr>
          <p:cNvPr id="14" name="Picture 13" descr="2">
            <a:extLst>
              <a:ext uri="{FF2B5EF4-FFF2-40B4-BE49-F238E27FC236}">
                <a16:creationId xmlns:a16="http://schemas.microsoft.com/office/drawing/2014/main" id="{6BC0645D-3D12-51AB-1E5C-7C64F89057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434" y="860493"/>
            <a:ext cx="2760345" cy="2956560"/>
          </a:xfrm>
          <a:prstGeom prst="rect">
            <a:avLst/>
          </a:prstGeom>
          <a:noFill/>
          <a:ln>
            <a:noFill/>
          </a:ln>
        </p:spPr>
      </p:pic>
      <p:pic>
        <p:nvPicPr>
          <p:cNvPr id="15" name="Picture 14" descr="Fine Arts Museum">
            <a:extLst>
              <a:ext uri="{FF2B5EF4-FFF2-40B4-BE49-F238E27FC236}">
                <a16:creationId xmlns:a16="http://schemas.microsoft.com/office/drawing/2014/main" id="{04679BD8-EC01-101C-8DF7-EB41CC8DC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157" y="860493"/>
            <a:ext cx="2760345" cy="2956560"/>
          </a:xfrm>
          <a:prstGeom prst="rect">
            <a:avLst/>
          </a:prstGeom>
          <a:noFill/>
          <a:ln>
            <a:noFill/>
          </a:ln>
        </p:spPr>
      </p:pic>
      <p:sp>
        <p:nvSpPr>
          <p:cNvPr id="17" name="TextBox 16">
            <a:extLst>
              <a:ext uri="{FF2B5EF4-FFF2-40B4-BE49-F238E27FC236}">
                <a16:creationId xmlns:a16="http://schemas.microsoft.com/office/drawing/2014/main" id="{95B384C1-1AA0-2FC1-F65D-95079EBD9D19}"/>
              </a:ext>
            </a:extLst>
          </p:cNvPr>
          <p:cNvSpPr txBox="1"/>
          <p:nvPr/>
        </p:nvSpPr>
        <p:spPr>
          <a:xfrm>
            <a:off x="936499" y="3817053"/>
            <a:ext cx="3230217" cy="958660"/>
          </a:xfrm>
          <a:prstGeom prst="rect">
            <a:avLst/>
          </a:prstGeom>
          <a:noFill/>
        </p:spPr>
        <p:txBody>
          <a:bodyPr wrap="square">
            <a:spAutoFit/>
          </a:bodyPr>
          <a:lstStyle/>
          <a:p>
            <a:pPr marL="0" marR="0" algn="just">
              <a:lnSpc>
                <a:spcPct val="150000"/>
              </a:lnSpc>
              <a:spcAft>
                <a:spcPts val="1000"/>
              </a:spcAft>
            </a:pPr>
            <a:r>
              <a:rPr lang="en-SG" sz="2000" i="1" dirty="0" err="1">
                <a:solidFill>
                  <a:srgbClr val="000000"/>
                </a:solidFill>
                <a:effectLst/>
                <a:latin typeface="+mj-lt"/>
                <a:ea typeface="SimSun" panose="02010600030101010101" pitchFamily="2" charset="-122"/>
                <a:cs typeface="Times New Roman" panose="02020603050405020304" pitchFamily="18" charset="0"/>
              </a:rPr>
              <a:t>Thăng</a:t>
            </a:r>
            <a:r>
              <a:rPr lang="en-SG" sz="2000" i="1" dirty="0">
                <a:solidFill>
                  <a:srgbClr val="000000"/>
                </a:solidFill>
                <a:effectLst/>
                <a:latin typeface="+mj-lt"/>
                <a:ea typeface="SimSun" panose="02010600030101010101" pitchFamily="2" charset="-122"/>
                <a:cs typeface="Times New Roman" panose="02020603050405020304" pitchFamily="18" charset="0"/>
              </a:rPr>
              <a:t> Long – Hà </a:t>
            </a:r>
            <a:r>
              <a:rPr lang="en-SG" sz="2000" i="1" dirty="0" err="1">
                <a:solidFill>
                  <a:srgbClr val="000000"/>
                </a:solidFill>
                <a:effectLst/>
                <a:latin typeface="+mj-lt"/>
                <a:ea typeface="SimSun" panose="02010600030101010101" pitchFamily="2" charset="-122"/>
                <a:cs typeface="Times New Roman" panose="02020603050405020304" pitchFamily="18" charset="0"/>
              </a:rPr>
              <a:t>Hội</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Trần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Nguyên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Đán</a:t>
            </a:r>
            <a:r>
              <a:rPr lang="en-SG" sz="2000" i="1" dirty="0">
                <a:solidFill>
                  <a:srgbClr val="000000"/>
                </a:solidFill>
                <a:effectLst/>
                <a:latin typeface="+mj-lt"/>
                <a:ea typeface="SimSun" panose="02010600030101010101" pitchFamily="2" charset="-122"/>
                <a:cs typeface="Times New Roman" panose="02020603050405020304" pitchFamily="18" charset="0"/>
              </a:rPr>
              <a:t>, 2003</a:t>
            </a:r>
            <a:endParaRPr lang="en-US" sz="2000" dirty="0">
              <a:effectLst/>
              <a:latin typeface="+mj-lt"/>
              <a:ea typeface="SimSun" panose="02010600030101010101"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BCD98F8A-FB63-9043-6B3B-8A26BFE4A952}"/>
              </a:ext>
            </a:extLst>
          </p:cNvPr>
          <p:cNvSpPr txBox="1"/>
          <p:nvPr/>
        </p:nvSpPr>
        <p:spPr>
          <a:xfrm>
            <a:off x="4332094" y="3817053"/>
            <a:ext cx="3640472" cy="960006"/>
          </a:xfrm>
          <a:prstGeom prst="rect">
            <a:avLst/>
          </a:prstGeom>
          <a:noFill/>
        </p:spPr>
        <p:txBody>
          <a:bodyPr wrap="square">
            <a:spAutoFit/>
          </a:bodyPr>
          <a:lstStyle/>
          <a:p>
            <a:pPr marL="0" marR="0" algn="ctr">
              <a:lnSpc>
                <a:spcPct val="150000"/>
              </a:lnSpc>
              <a:spcAft>
                <a:spcPts val="1000"/>
              </a:spcAft>
            </a:pPr>
            <a:r>
              <a:rPr lang="en-SG" sz="2000" i="1" dirty="0">
                <a:solidFill>
                  <a:srgbClr val="000000"/>
                </a:solidFill>
                <a:effectLst/>
                <a:latin typeface="+mj-lt"/>
                <a:ea typeface="SimSun" panose="02010600030101010101" pitchFamily="2" charset="-122"/>
                <a:cs typeface="Times New Roman" panose="02020603050405020304" pitchFamily="18" charset="0"/>
              </a:rPr>
              <a:t>Xuân </a:t>
            </a:r>
            <a:r>
              <a:rPr lang="en-SG" sz="2000" i="1" dirty="0" err="1">
                <a:solidFill>
                  <a:srgbClr val="000000"/>
                </a:solidFill>
                <a:effectLst/>
                <a:latin typeface="+mj-lt"/>
                <a:ea typeface="SimSun" panose="02010600030101010101" pitchFamily="2" charset="-122"/>
                <a:cs typeface="Times New Roman" panose="02020603050405020304" pitchFamily="18" charset="0"/>
              </a:rPr>
              <a:t>Tây</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Nguyên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Trần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Hữu</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Chất</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sơn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khắc</a:t>
            </a:r>
            <a:r>
              <a:rPr lang="vi-VN"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a:solidFill>
                  <a:srgbClr val="000000"/>
                </a:solidFill>
                <a:effectLst/>
                <a:latin typeface="+mj-lt"/>
                <a:ea typeface="SimSun" panose="02010600030101010101" pitchFamily="2" charset="-122"/>
                <a:cs typeface="Times New Roman" panose="02020603050405020304" pitchFamily="18" charset="0"/>
              </a:rPr>
              <a:t>1962</a:t>
            </a:r>
            <a:endParaRPr lang="en-US" sz="2000" dirty="0">
              <a:effectLst/>
              <a:latin typeface="+mj-lt"/>
              <a:ea typeface="SimSun" panose="02010600030101010101" pitchFamily="2" charset="-122"/>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barn(inVertical)">
                                      <p:cBhvr>
                                        <p:cTn id="7" dur="5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0">
          <a:extLst>
            <a:ext uri="{FF2B5EF4-FFF2-40B4-BE49-F238E27FC236}">
              <a16:creationId xmlns:a16="http://schemas.microsoft.com/office/drawing/2014/main" id="{428E9CA1-8DBB-8ADE-983B-190E2E0C20DE}"/>
            </a:ext>
          </a:extLst>
        </p:cNvPr>
        <p:cNvGrpSpPr/>
        <p:nvPr/>
      </p:nvGrpSpPr>
      <p:grpSpPr>
        <a:xfrm>
          <a:off x="0" y="0"/>
          <a:ext cx="0" cy="0"/>
          <a:chOff x="0" y="0"/>
          <a:chExt cx="0" cy="0"/>
        </a:xfrm>
      </p:grpSpPr>
      <p:sp>
        <p:nvSpPr>
          <p:cNvPr id="867" name="Google Shape;867;p43">
            <a:extLst>
              <a:ext uri="{FF2B5EF4-FFF2-40B4-BE49-F238E27FC236}">
                <a16:creationId xmlns:a16="http://schemas.microsoft.com/office/drawing/2014/main" id="{1E78C92D-75B6-2952-868A-41EEB4DE887E}"/>
              </a:ext>
            </a:extLst>
          </p:cNvPr>
          <p:cNvSpPr txBox="1">
            <a:spLocks noGrp="1"/>
          </p:cNvSpPr>
          <p:nvPr>
            <p:ph type="title"/>
          </p:nvPr>
        </p:nvSpPr>
        <p:spPr>
          <a:xfrm>
            <a:off x="1360800" y="216163"/>
            <a:ext cx="64224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mj-lt"/>
              </a:rPr>
              <a:t>Quan sát một số hình ảnh khác</a:t>
            </a:r>
            <a:endParaRPr sz="2800" dirty="0">
              <a:latin typeface="+mj-lt"/>
            </a:endParaRPr>
          </a:p>
        </p:txBody>
      </p:sp>
      <p:pic>
        <p:nvPicPr>
          <p:cNvPr id="2" name="Picture 1">
            <a:extLst>
              <a:ext uri="{FF2B5EF4-FFF2-40B4-BE49-F238E27FC236}">
                <a16:creationId xmlns:a16="http://schemas.microsoft.com/office/drawing/2014/main" id="{DCA0E401-FAF8-A9C7-FA38-9BF68F0677C1}"/>
              </a:ext>
            </a:extLst>
          </p:cNvPr>
          <p:cNvPicPr>
            <a:picLocks noChangeAspect="1"/>
          </p:cNvPicPr>
          <p:nvPr/>
        </p:nvPicPr>
        <p:blipFill>
          <a:blip r:embed="rId3"/>
          <a:stretch>
            <a:fillRect/>
          </a:stretch>
        </p:blipFill>
        <p:spPr>
          <a:xfrm>
            <a:off x="806864" y="1039962"/>
            <a:ext cx="3625988" cy="2339341"/>
          </a:xfrm>
          <a:prstGeom prst="rect">
            <a:avLst/>
          </a:prstGeom>
        </p:spPr>
      </p:pic>
      <p:pic>
        <p:nvPicPr>
          <p:cNvPr id="3" name="Picture 2">
            <a:extLst>
              <a:ext uri="{FF2B5EF4-FFF2-40B4-BE49-F238E27FC236}">
                <a16:creationId xmlns:a16="http://schemas.microsoft.com/office/drawing/2014/main" id="{CEEC1012-2BDA-92E7-42FD-EFA01CE8F7FE}"/>
              </a:ext>
            </a:extLst>
          </p:cNvPr>
          <p:cNvPicPr>
            <a:picLocks noChangeAspect="1"/>
          </p:cNvPicPr>
          <p:nvPr/>
        </p:nvPicPr>
        <p:blipFill>
          <a:blip r:embed="rId4"/>
          <a:stretch>
            <a:fillRect/>
          </a:stretch>
        </p:blipFill>
        <p:spPr>
          <a:xfrm>
            <a:off x="4986788" y="1039963"/>
            <a:ext cx="3262720" cy="2339340"/>
          </a:xfrm>
          <a:prstGeom prst="rect">
            <a:avLst/>
          </a:prstGeom>
        </p:spPr>
      </p:pic>
      <p:sp>
        <p:nvSpPr>
          <p:cNvPr id="5" name="TextBox 4">
            <a:extLst>
              <a:ext uri="{FF2B5EF4-FFF2-40B4-BE49-F238E27FC236}">
                <a16:creationId xmlns:a16="http://schemas.microsoft.com/office/drawing/2014/main" id="{FA1F4B1A-241D-E08F-1EF5-1C0F6EB919D8}"/>
              </a:ext>
            </a:extLst>
          </p:cNvPr>
          <p:cNvSpPr txBox="1"/>
          <p:nvPr/>
        </p:nvSpPr>
        <p:spPr>
          <a:xfrm>
            <a:off x="556592" y="3379303"/>
            <a:ext cx="4154558" cy="1088247"/>
          </a:xfrm>
          <a:prstGeom prst="rect">
            <a:avLst/>
          </a:prstGeom>
          <a:noFill/>
        </p:spPr>
        <p:txBody>
          <a:bodyPr wrap="square">
            <a:spAutoFit/>
          </a:bodyPr>
          <a:lstStyle/>
          <a:p>
            <a:pPr marL="0" marR="0" algn="ctr">
              <a:lnSpc>
                <a:spcPct val="150000"/>
              </a:lnSpc>
              <a:spcAft>
                <a:spcPts val="1000"/>
              </a:spcAft>
            </a:pPr>
            <a:r>
              <a:rPr lang="en-SG" sz="2000" i="1" dirty="0" err="1">
                <a:solidFill>
                  <a:srgbClr val="000000"/>
                </a:solidFill>
                <a:effectLst/>
                <a:latin typeface="+mj-lt"/>
                <a:ea typeface="SimSun" panose="02010600030101010101" pitchFamily="2" charset="-122"/>
                <a:cs typeface="Times New Roman" panose="02020603050405020304" pitchFamily="18" charset="0"/>
              </a:rPr>
              <a:t>Thăng</a:t>
            </a:r>
            <a:r>
              <a:rPr lang="en-SG" sz="2000" i="1" dirty="0">
                <a:solidFill>
                  <a:srgbClr val="000000"/>
                </a:solidFill>
                <a:effectLst/>
                <a:latin typeface="+mj-lt"/>
                <a:ea typeface="SimSun" panose="02010600030101010101" pitchFamily="2" charset="-122"/>
                <a:cs typeface="Times New Roman" panose="02020603050405020304" pitchFamily="18" charset="0"/>
              </a:rPr>
              <a:t> Long – </a:t>
            </a:r>
            <a:r>
              <a:rPr lang="en-SG" sz="2000" i="1" dirty="0" err="1">
                <a:solidFill>
                  <a:srgbClr val="000000"/>
                </a:solidFill>
                <a:effectLst/>
                <a:latin typeface="+mj-lt"/>
                <a:ea typeface="SimSun" panose="02010600030101010101" pitchFamily="2" charset="-122"/>
                <a:cs typeface="Times New Roman" panose="02020603050405020304" pitchFamily="18" charset="0"/>
              </a:rPr>
              <a:t>Đông</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Đô</a:t>
            </a:r>
            <a:r>
              <a:rPr lang="en-SG" sz="2000" i="1" dirty="0">
                <a:solidFill>
                  <a:srgbClr val="000000"/>
                </a:solidFill>
                <a:effectLst/>
                <a:latin typeface="+mj-lt"/>
                <a:ea typeface="SimSun" panose="02010600030101010101" pitchFamily="2" charset="-122"/>
                <a:cs typeface="Times New Roman" panose="02020603050405020304" pitchFamily="18" charset="0"/>
              </a:rPr>
              <a:t>,</a:t>
            </a:r>
            <a:endParaRPr lang="en-US" sz="2000" dirty="0">
              <a:effectLst/>
              <a:latin typeface="+mj-lt"/>
              <a:ea typeface="SimSun" panose="02010600030101010101" pitchFamily="2" charset="-122"/>
              <a:cs typeface="Times New Roman" panose="02020603050405020304" pitchFamily="18" charset="0"/>
            </a:endParaRPr>
          </a:p>
          <a:p>
            <a:pPr marL="0" marR="0" algn="ctr">
              <a:lnSpc>
                <a:spcPct val="150000"/>
              </a:lnSpc>
              <a:spcAft>
                <a:spcPts val="1000"/>
              </a:spcAft>
            </a:pPr>
            <a:r>
              <a:rPr lang="en-SG" sz="2000" i="1" dirty="0" err="1">
                <a:solidFill>
                  <a:srgbClr val="000000"/>
                </a:solidFill>
                <a:effectLst/>
                <a:latin typeface="+mj-lt"/>
                <a:ea typeface="SimSun" panose="02010600030101010101" pitchFamily="2" charset="-122"/>
                <a:cs typeface="Times New Roman" panose="02020603050405020304" pitchFamily="18" charset="0"/>
              </a:rPr>
              <a:t>Trần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Nguyên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Đán</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Bột</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en-SG" sz="2000" i="1" dirty="0" err="1">
                <a:solidFill>
                  <a:srgbClr val="000000"/>
                </a:solidFill>
                <a:effectLst/>
                <a:latin typeface="+mj-lt"/>
                <a:ea typeface="SimSun" panose="02010600030101010101" pitchFamily="2" charset="-122"/>
                <a:cs typeface="Times New Roman" panose="02020603050405020304" pitchFamily="18" charset="0"/>
              </a:rPr>
              <a:t>màu</a:t>
            </a:r>
            <a:r>
              <a:rPr lang="en-SG" sz="2000" i="1" dirty="0">
                <a:solidFill>
                  <a:srgbClr val="000000"/>
                </a:solidFill>
                <a:effectLst/>
                <a:latin typeface="+mj-lt"/>
                <a:ea typeface="SimSun" panose="02010600030101010101" pitchFamily="2" charset="-122"/>
                <a:cs typeface="Times New Roman" panose="02020603050405020304" pitchFamily="18" charset="0"/>
              </a:rPr>
              <a:t>, </a:t>
            </a:r>
            <a:r>
              <a:rPr lang="vi-VN" sz="2000" i="1" dirty="0">
                <a:solidFill>
                  <a:srgbClr val="000000"/>
                </a:solidFill>
                <a:effectLst/>
                <a:latin typeface="+mn-lt"/>
                <a:ea typeface="SimSun" panose="02010600030101010101" pitchFamily="2" charset="-122"/>
                <a:cs typeface="Times New Roman" panose="02020603050405020304" pitchFamily="18" charset="0"/>
              </a:rPr>
              <a:t>19</a:t>
            </a:r>
            <a:r>
              <a:rPr lang="en-SG" sz="2000" i="1" dirty="0">
                <a:solidFill>
                  <a:srgbClr val="000000"/>
                </a:solidFill>
                <a:effectLst/>
                <a:latin typeface="+mj-lt"/>
                <a:ea typeface="SimSun" panose="02010600030101010101" pitchFamily="2" charset="-122"/>
                <a:cs typeface="Times New Roman" panose="02020603050405020304" pitchFamily="18" charset="0"/>
              </a:rPr>
              <a:t>84.</a:t>
            </a:r>
            <a:endParaRPr lang="en-US" sz="2000" dirty="0">
              <a:effectLst/>
              <a:latin typeface="+mj-lt"/>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65ADBF6C-4A82-343E-8546-42551A8A50FD}"/>
              </a:ext>
            </a:extLst>
          </p:cNvPr>
          <p:cNvSpPr txBox="1"/>
          <p:nvPr/>
        </p:nvSpPr>
        <p:spPr>
          <a:xfrm>
            <a:off x="5082552" y="3444096"/>
            <a:ext cx="3071191" cy="958660"/>
          </a:xfrm>
          <a:prstGeom prst="rect">
            <a:avLst/>
          </a:prstGeom>
          <a:noFill/>
        </p:spPr>
        <p:txBody>
          <a:bodyPr wrap="square">
            <a:spAutoFit/>
          </a:bodyPr>
          <a:lstStyle/>
          <a:p>
            <a:pPr marL="0" marR="0" algn="ctr">
              <a:lnSpc>
                <a:spcPct val="150000"/>
              </a:lnSpc>
              <a:spcAft>
                <a:spcPts val="1000"/>
              </a:spcAft>
            </a:pPr>
            <a:r>
              <a:rPr lang="vi-VN" sz="2000" i="1" dirty="0">
                <a:solidFill>
                  <a:srgbClr val="000000"/>
                </a:solidFill>
                <a:effectLst/>
                <a:latin typeface="+mn-lt"/>
                <a:ea typeface="SimSun" panose="02010600030101010101" pitchFamily="2" charset="-122"/>
                <a:cs typeface="Times New Roman" panose="02020603050405020304" pitchFamily="18" charset="0"/>
              </a:rPr>
              <a:t>Phố Gia Ngư</a:t>
            </a:r>
            <a:r>
              <a:rPr lang="en-SG" sz="2000" i="1" dirty="0">
                <a:solidFill>
                  <a:srgbClr val="000000"/>
                </a:solidFill>
                <a:effectLst/>
                <a:latin typeface="+mn-lt"/>
                <a:ea typeface="SimSun" panose="02010600030101010101" pitchFamily="2" charset="-122"/>
                <a:cs typeface="Times New Roman" panose="02020603050405020304" pitchFamily="18" charset="0"/>
              </a:rPr>
              <a:t>, </a:t>
            </a:r>
            <a:r>
              <a:rPr lang="vi-VN" sz="2000" i="1" dirty="0">
                <a:solidFill>
                  <a:srgbClr val="000000"/>
                </a:solidFill>
                <a:effectLst/>
                <a:latin typeface="+mn-lt"/>
                <a:ea typeface="SimSun" panose="02010600030101010101" pitchFamily="2" charset="-122"/>
                <a:cs typeface="Times New Roman" panose="02020603050405020304" pitchFamily="18" charset="0"/>
              </a:rPr>
              <a:t>Bùi Xuân Phái</a:t>
            </a:r>
            <a:r>
              <a:rPr lang="en-SG" sz="2000" i="1" dirty="0">
                <a:solidFill>
                  <a:srgbClr val="000000"/>
                </a:solidFill>
                <a:effectLst/>
                <a:latin typeface="+mn-lt"/>
                <a:ea typeface="SimSun" panose="02010600030101010101" pitchFamily="2" charset="-122"/>
                <a:cs typeface="Times New Roman" panose="02020603050405020304" pitchFamily="18" charset="0"/>
              </a:rPr>
              <a:t>, </a:t>
            </a:r>
            <a:r>
              <a:rPr lang="en-SG" sz="2000" i="1" dirty="0" err="1">
                <a:solidFill>
                  <a:srgbClr val="000000"/>
                </a:solidFill>
                <a:effectLst/>
                <a:latin typeface="+mn-lt"/>
                <a:ea typeface="SimSun" panose="02010600030101010101" pitchFamily="2" charset="-122"/>
                <a:cs typeface="Times New Roman" panose="02020603050405020304" pitchFamily="18" charset="0"/>
              </a:rPr>
              <a:t>Sơn</a:t>
            </a:r>
            <a:r>
              <a:rPr lang="en-SG" sz="2000" i="1" dirty="0">
                <a:solidFill>
                  <a:srgbClr val="000000"/>
                </a:solidFill>
                <a:effectLst/>
                <a:latin typeface="+mn-lt"/>
                <a:ea typeface="SimSun" panose="02010600030101010101" pitchFamily="2" charset="-122"/>
                <a:cs typeface="Times New Roman" panose="02020603050405020304" pitchFamily="18" charset="0"/>
              </a:rPr>
              <a:t> </a:t>
            </a:r>
            <a:r>
              <a:rPr lang="en-SG" sz="2000" i="1" dirty="0" err="1">
                <a:solidFill>
                  <a:srgbClr val="000000"/>
                </a:solidFill>
                <a:effectLst/>
                <a:latin typeface="+mn-lt"/>
                <a:ea typeface="SimSun" panose="02010600030101010101" pitchFamily="2" charset="-122"/>
                <a:cs typeface="Times New Roman" panose="02020603050405020304" pitchFamily="18" charset="0"/>
              </a:rPr>
              <a:t>dầu</a:t>
            </a:r>
            <a:r>
              <a:rPr lang="vi-VN" sz="2000" i="1" dirty="0">
                <a:solidFill>
                  <a:srgbClr val="000000"/>
                </a:solidFill>
                <a:effectLst/>
                <a:latin typeface="+mn-lt"/>
                <a:ea typeface="SimSun" panose="02010600030101010101" pitchFamily="2" charset="-122"/>
                <a:cs typeface="Times New Roman" panose="02020603050405020304" pitchFamily="18" charset="0"/>
              </a:rPr>
              <a:t>,1980</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015576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barn(inVertical)">
                                      <p:cBhvr>
                                        <p:cTn id="7" dur="5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0">
          <a:extLst>
            <a:ext uri="{FF2B5EF4-FFF2-40B4-BE49-F238E27FC236}">
              <a16:creationId xmlns:a16="http://schemas.microsoft.com/office/drawing/2014/main" id="{DD37589D-B990-0CD2-9D03-4D1F6890610E}"/>
            </a:ext>
          </a:extLst>
        </p:cNvPr>
        <p:cNvGrpSpPr/>
        <p:nvPr/>
      </p:nvGrpSpPr>
      <p:grpSpPr>
        <a:xfrm>
          <a:off x="0" y="0"/>
          <a:ext cx="0" cy="0"/>
          <a:chOff x="0" y="0"/>
          <a:chExt cx="0" cy="0"/>
        </a:xfrm>
      </p:grpSpPr>
      <p:sp>
        <p:nvSpPr>
          <p:cNvPr id="867" name="Google Shape;867;p43">
            <a:extLst>
              <a:ext uri="{FF2B5EF4-FFF2-40B4-BE49-F238E27FC236}">
                <a16:creationId xmlns:a16="http://schemas.microsoft.com/office/drawing/2014/main" id="{0C38EE6F-6AD5-504C-37FE-169ACC35DC5A}"/>
              </a:ext>
            </a:extLst>
          </p:cNvPr>
          <p:cNvSpPr txBox="1">
            <a:spLocks noGrp="1"/>
          </p:cNvSpPr>
          <p:nvPr>
            <p:ph type="title"/>
          </p:nvPr>
        </p:nvSpPr>
        <p:spPr>
          <a:xfrm>
            <a:off x="1360800" y="216163"/>
            <a:ext cx="64224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mj-lt"/>
              </a:rPr>
              <a:t>Quan sát một số hình ảnh khác</a:t>
            </a:r>
            <a:endParaRPr sz="2800" dirty="0">
              <a:latin typeface="+mj-lt"/>
            </a:endParaRPr>
          </a:p>
        </p:txBody>
      </p:sp>
      <p:pic>
        <p:nvPicPr>
          <p:cNvPr id="4" name="Picture 3" descr="Tác phẩm Nhà tranh gốc mít được trưng bày tại Bảo tàng Mỹ thuật Việt Nam. Ảnh: Bảo tàng Mỹ thuật Việt Nam">
            <a:extLst>
              <a:ext uri="{FF2B5EF4-FFF2-40B4-BE49-F238E27FC236}">
                <a16:creationId xmlns:a16="http://schemas.microsoft.com/office/drawing/2014/main" id="{A30F59DB-6D78-8E27-75E1-72D8CF59F8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7239" y="950511"/>
            <a:ext cx="6609522" cy="3005263"/>
          </a:xfrm>
          <a:prstGeom prst="rect">
            <a:avLst/>
          </a:prstGeom>
          <a:noFill/>
          <a:ln>
            <a:noFill/>
          </a:ln>
        </p:spPr>
      </p:pic>
      <p:sp>
        <p:nvSpPr>
          <p:cNvPr id="8" name="TextBox 7">
            <a:extLst>
              <a:ext uri="{FF2B5EF4-FFF2-40B4-BE49-F238E27FC236}">
                <a16:creationId xmlns:a16="http://schemas.microsoft.com/office/drawing/2014/main" id="{8B7004ED-60B3-4850-5E13-BAFA0B031539}"/>
              </a:ext>
            </a:extLst>
          </p:cNvPr>
          <p:cNvSpPr txBox="1"/>
          <p:nvPr/>
        </p:nvSpPr>
        <p:spPr>
          <a:xfrm>
            <a:off x="1620078" y="4035714"/>
            <a:ext cx="5903843" cy="496996"/>
          </a:xfrm>
          <a:prstGeom prst="rect">
            <a:avLst/>
          </a:prstGeom>
          <a:noFill/>
        </p:spPr>
        <p:txBody>
          <a:bodyPr wrap="square">
            <a:spAutoFit/>
          </a:bodyPr>
          <a:lstStyle/>
          <a:p>
            <a:pPr marL="0" marR="0" algn="ctr">
              <a:lnSpc>
                <a:spcPct val="150000"/>
              </a:lnSpc>
              <a:spcAft>
                <a:spcPts val="1000"/>
              </a:spcAft>
            </a:pPr>
            <a:r>
              <a:rPr lang="vi-VN" sz="2000" i="1" dirty="0">
                <a:solidFill>
                  <a:srgbClr val="000000"/>
                </a:solidFill>
                <a:effectLst/>
                <a:latin typeface="+mn-lt"/>
                <a:ea typeface="SimSun" panose="02010600030101010101" pitchFamily="2" charset="-122"/>
                <a:cs typeface="Times New Roman" panose="02020603050405020304" pitchFamily="18" charset="0"/>
              </a:rPr>
              <a:t>Nhà tranh gốc mít</a:t>
            </a:r>
            <a:r>
              <a:rPr lang="en-SG" sz="2000" i="1" dirty="0">
                <a:solidFill>
                  <a:srgbClr val="000000"/>
                </a:solidFill>
                <a:effectLst/>
                <a:latin typeface="+mn-lt"/>
                <a:ea typeface="SimSun" panose="02010600030101010101" pitchFamily="2" charset="-122"/>
                <a:cs typeface="Times New Roman" panose="02020603050405020304" pitchFamily="18" charset="0"/>
              </a:rPr>
              <a:t>, </a:t>
            </a:r>
            <a:r>
              <a:rPr lang="vi-VN" sz="2000" i="1" dirty="0">
                <a:solidFill>
                  <a:srgbClr val="000000"/>
                </a:solidFill>
                <a:effectLst/>
                <a:latin typeface="+mn-lt"/>
                <a:ea typeface="SimSun" panose="02010600030101010101" pitchFamily="2" charset="-122"/>
                <a:cs typeface="Times New Roman" panose="02020603050405020304" pitchFamily="18" charset="0"/>
              </a:rPr>
              <a:t>Nguyễn Văn Tỵ, sơn mài, 1958</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465956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barn(inVertical)">
                                      <p:cBhvr>
                                        <p:cTn id="7" dur="5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37"/>
          <p:cNvSpPr txBox="1">
            <a:spLocks noGrp="1"/>
          </p:cNvSpPr>
          <p:nvPr>
            <p:ph type="title"/>
          </p:nvPr>
        </p:nvSpPr>
        <p:spPr>
          <a:xfrm>
            <a:off x="713250" y="207385"/>
            <a:ext cx="77175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latin typeface="+mj-lt"/>
              </a:rPr>
              <a:t>KHỞI ĐỘNG</a:t>
            </a:r>
            <a:endParaRPr sz="3500" dirty="0">
              <a:latin typeface="+mj-lt"/>
            </a:endParaRPr>
          </a:p>
        </p:txBody>
      </p:sp>
      <p:pic>
        <p:nvPicPr>
          <p:cNvPr id="26" name="y2mate.com - Việt Nam Quê Hương Tôi  MÊ MẨN VÌ GIỌNG HÁT QUÁ NGỌT Phương Anh_360p">
            <a:hlinkClick r:id="" action="ppaction://media"/>
            <a:extLst>
              <a:ext uri="{FF2B5EF4-FFF2-40B4-BE49-F238E27FC236}">
                <a16:creationId xmlns:a16="http://schemas.microsoft.com/office/drawing/2014/main" id="{3EFC9953-5C63-813E-56CF-0A97780093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8942" y="1031185"/>
            <a:ext cx="6626116" cy="372719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barn(inVertical)">
                                      <p:cBhvr>
                                        <p:cTn id="7" dur="50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165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8" fill="hold" display="0">
                  <p:stCondLst>
                    <p:cond delay="indefinite"/>
                  </p:stCondLst>
                </p:cTn>
                <p:tgtEl>
                  <p:spTgt spid="26"/>
                </p:tgtEl>
              </p:cMediaNode>
            </p:video>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6"/>
                                        </p:tgtEl>
                                      </p:cBhvr>
                                    </p:cmd>
                                  </p:childTnLst>
                                </p:cTn>
                              </p:par>
                            </p:childTnLst>
                          </p:cTn>
                        </p:par>
                      </p:childTnLst>
                    </p:cTn>
                  </p:par>
                </p:childTnLst>
              </p:cTn>
              <p:nextCondLst>
                <p:cond evt="onClick" delay="0">
                  <p:tgtEl>
                    <p:spTgt spid="26"/>
                  </p:tgtEl>
                </p:cond>
              </p:nextCondLst>
            </p:seq>
          </p:childTnLst>
        </p:cTn>
      </p:par>
    </p:tnLst>
    <p:bldLst>
      <p:bldP spid="7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5122" name="Picture 2" descr="Vẻ đẹp Việt Nam số 18: Chủ đề - Việt Nam đất nước con người">
            <a:extLst>
              <a:ext uri="{FF2B5EF4-FFF2-40B4-BE49-F238E27FC236}">
                <a16:creationId xmlns:a16="http://schemas.microsoft.com/office/drawing/2014/main" id="{33EFA1B7-F66F-F1DC-BED3-F3188BBC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15" r="17658"/>
          <a:stretch/>
        </p:blipFill>
        <p:spPr bwMode="auto">
          <a:xfrm>
            <a:off x="868680" y="1017850"/>
            <a:ext cx="3275820" cy="3107700"/>
          </a:xfrm>
          <a:prstGeom prst="ellipse">
            <a:avLst/>
          </a:prstGeom>
          <a:solidFill>
            <a:srgbClr val="FFFFFF"/>
          </a:solidFill>
          <a:ln w="28575" cap="flat" cmpd="sng">
            <a:solidFill>
              <a:schemeClr val="lt2"/>
            </a:solidFill>
            <a:prstDash val="solid"/>
            <a:round/>
            <a:headEnd type="none" w="sm" len="sm"/>
            <a:tailEnd type="none" w="sm" len="sm"/>
          </a:ln>
        </p:spPr>
      </p:pic>
      <p:grpSp>
        <p:nvGrpSpPr>
          <p:cNvPr id="8" name="Group 7">
            <a:extLst>
              <a:ext uri="{FF2B5EF4-FFF2-40B4-BE49-F238E27FC236}">
                <a16:creationId xmlns:a16="http://schemas.microsoft.com/office/drawing/2014/main" id="{928640F2-C991-BCB1-40F1-0E2399357BB0}"/>
              </a:ext>
            </a:extLst>
          </p:cNvPr>
          <p:cNvGrpSpPr/>
          <p:nvPr/>
        </p:nvGrpSpPr>
        <p:grpSpPr>
          <a:xfrm>
            <a:off x="4709160" y="1989389"/>
            <a:ext cx="3566160" cy="1035104"/>
            <a:chOff x="4777740" y="1478281"/>
            <a:chExt cx="3566160" cy="1035104"/>
          </a:xfrm>
        </p:grpSpPr>
        <p:grpSp>
          <p:nvGrpSpPr>
            <p:cNvPr id="9" name="Group 8">
              <a:extLst>
                <a:ext uri="{FF2B5EF4-FFF2-40B4-BE49-F238E27FC236}">
                  <a16:creationId xmlns:a16="http://schemas.microsoft.com/office/drawing/2014/main" id="{EFC6F349-24AC-502C-4603-39CD4CBD6E53}"/>
                </a:ext>
              </a:extLst>
            </p:cNvPr>
            <p:cNvGrpSpPr/>
            <p:nvPr/>
          </p:nvGrpSpPr>
          <p:grpSpPr>
            <a:xfrm>
              <a:off x="4777740" y="1478281"/>
              <a:ext cx="3566160" cy="1035104"/>
              <a:chOff x="1139190" y="1478281"/>
              <a:chExt cx="3288277" cy="1035104"/>
            </a:xfrm>
          </p:grpSpPr>
          <p:sp>
            <p:nvSpPr>
              <p:cNvPr id="11" name="Scroll: Horizontal 10">
                <a:extLst>
                  <a:ext uri="{FF2B5EF4-FFF2-40B4-BE49-F238E27FC236}">
                    <a16:creationId xmlns:a16="http://schemas.microsoft.com/office/drawing/2014/main" id="{423A9465-DE17-8239-7F54-C193397D2BA1}"/>
                  </a:ext>
                </a:extLst>
              </p:cNvPr>
              <p:cNvSpPr/>
              <p:nvPr/>
            </p:nvSpPr>
            <p:spPr>
              <a:xfrm>
                <a:off x="1139190" y="1478281"/>
                <a:ext cx="3288277" cy="1035104"/>
              </a:xfrm>
              <a:prstGeom prst="horizontalScroll">
                <a:avLst>
                  <a:gd name="adj" fmla="val 7864"/>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12" name="Title 2">
                <a:extLst>
                  <a:ext uri="{FF2B5EF4-FFF2-40B4-BE49-F238E27FC236}">
                    <a16:creationId xmlns:a16="http://schemas.microsoft.com/office/drawing/2014/main" id="{6AF66BDA-3BE7-681A-A050-FA54A270DD03}"/>
                  </a:ext>
                </a:extLst>
              </p:cNvPr>
              <p:cNvSpPr txBox="1">
                <a:spLocks/>
              </p:cNvSpPr>
              <p:nvPr/>
            </p:nvSpPr>
            <p:spPr>
              <a:xfrm>
                <a:off x="2268094" y="1709483"/>
                <a:ext cx="21106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chemeClr val="bg1">
                        <a:lumMod val="95000"/>
                        <a:lumOff val="5000"/>
                      </a:schemeClr>
                    </a:solidFill>
                    <a:latin typeface="Arial" panose="020B0604020202020204" pitchFamily="34" charset="0"/>
                    <a:cs typeface="Arial" panose="020B0604020202020204" pitchFamily="34" charset="0"/>
                  </a:rPr>
                  <a:t>THỂ HIỆN</a:t>
                </a:r>
              </a:p>
            </p:txBody>
          </p:sp>
        </p:grpSp>
        <p:pic>
          <p:nvPicPr>
            <p:cNvPr id="10" name="Picture 9">
              <a:extLst>
                <a:ext uri="{FF2B5EF4-FFF2-40B4-BE49-F238E27FC236}">
                  <a16:creationId xmlns:a16="http://schemas.microsoft.com/office/drawing/2014/main" id="{7C614A28-0732-38FE-BBB2-1E5D051334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3" name="Title 2">
            <a:extLst>
              <a:ext uri="{FF2B5EF4-FFF2-40B4-BE49-F238E27FC236}">
                <a16:creationId xmlns:a16="http://schemas.microsoft.com/office/drawing/2014/main" id="{56D7B896-9681-00A7-1B27-B626BFDF9F6A}"/>
              </a:ext>
            </a:extLst>
          </p:cNvPr>
          <p:cNvSpPr>
            <a:spLocks noGrp="1"/>
          </p:cNvSpPr>
          <p:nvPr>
            <p:ph type="title"/>
          </p:nvPr>
        </p:nvSpPr>
        <p:spPr>
          <a:xfrm>
            <a:off x="585225" y="414942"/>
            <a:ext cx="7973550" cy="823800"/>
          </a:xfrm>
        </p:spPr>
        <p:txBody>
          <a:bodyPr/>
          <a:lstStyle/>
          <a:p>
            <a:pPr marL="0" marR="0" algn="just">
              <a:lnSpc>
                <a:spcPct val="150000"/>
              </a:lnSpc>
              <a:spcAft>
                <a:spcPts val="1000"/>
              </a:spcAft>
            </a:pPr>
            <a:r>
              <a:rPr lang="en-US" sz="2200" b="1" dirty="0">
                <a:solidFill>
                  <a:srgbClr val="000000"/>
                </a:solidFill>
                <a:effectLst/>
                <a:latin typeface="+mn-lt"/>
                <a:ea typeface="SimSun" panose="02010600030101010101" pitchFamily="2" charset="-122"/>
                <a:cs typeface="Times New Roman" panose="02020603050405020304" pitchFamily="18" charset="0"/>
              </a:rPr>
              <a:t>1. </a:t>
            </a:r>
            <a:r>
              <a:rPr lang="vi-VN" sz="2200" b="1" dirty="0">
                <a:solidFill>
                  <a:srgbClr val="000000"/>
                </a:solidFill>
                <a:effectLst/>
                <a:latin typeface="+mn-lt"/>
                <a:ea typeface="SimSun" panose="02010600030101010101" pitchFamily="2" charset="-122"/>
                <a:cs typeface="Times New Roman" panose="02020603050405020304" pitchFamily="18" charset="0"/>
              </a:rPr>
              <a:t>Tìm hiểu cách thực hành sản phẩm mĩ thuật thể hiện niềm tự hào về đất nước Việt Nam bằng hình thức trổ giấy</a:t>
            </a:r>
            <a:endParaRPr lang="en-US" sz="2200" dirty="0">
              <a:effectLst/>
              <a:latin typeface="+mn-lt"/>
              <a:ea typeface="SimSun"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id="{BD82B44F-7772-9AA8-F2CA-30675AA52410}"/>
              </a:ext>
            </a:extLst>
          </p:cNvPr>
          <p:cNvSpPr txBox="1"/>
          <p:nvPr/>
        </p:nvSpPr>
        <p:spPr>
          <a:xfrm>
            <a:off x="746760" y="1589870"/>
            <a:ext cx="7650480"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minh</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họa</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SGK tr.50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405D90AD-9113-0F3E-08A5-6415223DA3ED}"/>
              </a:ext>
            </a:extLst>
          </p:cNvPr>
          <p:cNvCxnSpPr>
            <a:cxnSpLocks/>
          </p:cNvCxnSpPr>
          <p:nvPr/>
        </p:nvCxnSpPr>
        <p:spPr>
          <a:xfrm>
            <a:off x="1830534" y="2199809"/>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D90E8654-E470-C918-826F-EDE2B6AA9CA4}"/>
              </a:ext>
            </a:extLst>
          </p:cNvPr>
          <p:cNvSpPr/>
          <p:nvPr/>
        </p:nvSpPr>
        <p:spPr>
          <a:xfrm>
            <a:off x="3044190" y="2392870"/>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1800" b="1" dirty="0">
                <a:latin typeface="Arial" panose="020B0604020202020204" pitchFamily="34" charset="0"/>
                <a:cs typeface="Arial" panose="020B0604020202020204" pitchFamily="34" charset="0"/>
              </a:rPr>
              <a:t>THẢO LUẬN NHÓM ĐÔI</a:t>
            </a:r>
          </a:p>
        </p:txBody>
      </p:sp>
      <p:sp>
        <p:nvSpPr>
          <p:cNvPr id="24" name="TextBox 23">
            <a:extLst>
              <a:ext uri="{FF2B5EF4-FFF2-40B4-BE49-F238E27FC236}">
                <a16:creationId xmlns:a16="http://schemas.microsoft.com/office/drawing/2014/main" id="{0D8A6230-CABA-2223-DAE2-96C21AE46EE8}"/>
              </a:ext>
            </a:extLst>
          </p:cNvPr>
          <p:cNvSpPr txBox="1"/>
          <p:nvPr/>
        </p:nvSpPr>
        <p:spPr>
          <a:xfrm>
            <a:off x="746760" y="2936013"/>
            <a:ext cx="8141332" cy="1676806"/>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Sản phẩm được thực hiện bằng hình thức, chất liệu nào?</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Hãy nêu các bước thực hiện sản phẩm?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Ý tưởng được thể hiện trong sản phẩm mĩ thuật là gì?</a:t>
            </a:r>
            <a:endParaRPr lang="en-US" sz="2000" dirty="0">
              <a:effectLst/>
              <a:latin typeface="+mn-lt"/>
              <a:ea typeface="SimSu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CD0D2A1D-FE06-6505-C7BF-394C2B362E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00AB25-F970-8148-2B34-386F6830457A}"/>
              </a:ext>
            </a:extLst>
          </p:cNvPr>
          <p:cNvSpPr>
            <a:spLocks noGrp="1"/>
          </p:cNvSpPr>
          <p:nvPr>
            <p:ph type="title"/>
          </p:nvPr>
        </p:nvSpPr>
        <p:spPr>
          <a:xfrm>
            <a:off x="585225" y="613722"/>
            <a:ext cx="7973550" cy="823800"/>
          </a:xfrm>
        </p:spPr>
        <p:txBody>
          <a:bodyPr/>
          <a:lstStyle/>
          <a:p>
            <a:pPr marL="0" marR="0" algn="just">
              <a:lnSpc>
                <a:spcPct val="150000"/>
              </a:lnSpc>
              <a:spcAft>
                <a:spcPts val="1000"/>
              </a:spcAft>
            </a:pPr>
            <a:r>
              <a:rPr lang="en-US" sz="2200" b="1" dirty="0">
                <a:solidFill>
                  <a:srgbClr val="000000"/>
                </a:solidFill>
                <a:effectLst/>
                <a:latin typeface="+mn-lt"/>
                <a:ea typeface="SimSun" panose="02010600030101010101" pitchFamily="2" charset="-122"/>
                <a:cs typeface="Times New Roman" panose="02020603050405020304" pitchFamily="18" charset="0"/>
              </a:rPr>
              <a:t>1. </a:t>
            </a:r>
            <a:r>
              <a:rPr lang="vi-VN" sz="2200" b="1" dirty="0">
                <a:solidFill>
                  <a:srgbClr val="000000"/>
                </a:solidFill>
                <a:effectLst/>
                <a:latin typeface="+mn-lt"/>
                <a:ea typeface="SimSun" panose="02010600030101010101" pitchFamily="2" charset="-122"/>
                <a:cs typeface="Times New Roman" panose="02020603050405020304" pitchFamily="18" charset="0"/>
              </a:rPr>
              <a:t>Tìm hiểu cách thực hành sản phẩm mĩ thuật thể hiện niềm tự hào về đất nước Việt Nam bằng hình thức trổ giấy</a:t>
            </a:r>
            <a:endParaRPr lang="en-US" sz="2200" dirty="0">
              <a:effectLst/>
              <a:latin typeface="+mn-lt"/>
              <a:ea typeface="SimSun"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id="{1378387E-B90C-30D9-D85E-5B9A9A528E18}"/>
              </a:ext>
            </a:extLst>
          </p:cNvPr>
          <p:cNvSpPr txBox="1"/>
          <p:nvPr/>
        </p:nvSpPr>
        <p:spPr>
          <a:xfrm>
            <a:off x="746760" y="1788650"/>
            <a:ext cx="7650480"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000" dirty="0">
                <a:latin typeface="Arial" panose="020B0604020202020204" pitchFamily="34" charset="0"/>
                <a:ea typeface="Calibri" panose="020F0502020204030204" pitchFamily="34" charset="0"/>
                <a:cs typeface="Arial" panose="020B0604020202020204" pitchFamily="34" charset="0"/>
              </a:rPr>
              <a:t>Quan sát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ảnh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họa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bước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hiện</a:t>
            </a:r>
            <a:r>
              <a:rPr lang="en-US" sz="2000" dirty="0">
                <a:latin typeface="Arial" panose="020B0604020202020204" pitchFamily="34" charset="0"/>
                <a:ea typeface="Calibri" panose="020F0502020204030204" pitchFamily="34" charset="0"/>
                <a:cs typeface="Arial" panose="020B0604020202020204" pitchFamily="34" charset="0"/>
              </a:rPr>
              <a:t> SGK tr.50 </a:t>
            </a:r>
            <a:endParaRPr lang="vi-VN" sz="2000" dirty="0">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3CEF9875-D18C-BEED-6C1D-EFF60A68BC2F}"/>
              </a:ext>
            </a:extLst>
          </p:cNvPr>
          <p:cNvCxnSpPr>
            <a:cxnSpLocks/>
          </p:cNvCxnSpPr>
          <p:nvPr/>
        </p:nvCxnSpPr>
        <p:spPr>
          <a:xfrm>
            <a:off x="1830534" y="2398589"/>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5F1D12B7-EEFA-AC04-6960-DC1CD05C5E5D}"/>
              </a:ext>
            </a:extLst>
          </p:cNvPr>
          <p:cNvSpPr/>
          <p:nvPr/>
        </p:nvSpPr>
        <p:spPr>
          <a:xfrm>
            <a:off x="3044190" y="2591650"/>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1800" b="1" dirty="0">
                <a:latin typeface="Arial" panose="020B0604020202020204" pitchFamily="34" charset="0"/>
                <a:cs typeface="Arial" panose="020B0604020202020204" pitchFamily="34" charset="0"/>
              </a:rPr>
              <a:t>THẢO LUẬN NHÓM ĐÔI</a:t>
            </a:r>
          </a:p>
        </p:txBody>
      </p:sp>
      <p:sp>
        <p:nvSpPr>
          <p:cNvPr id="24" name="TextBox 23">
            <a:extLst>
              <a:ext uri="{FF2B5EF4-FFF2-40B4-BE49-F238E27FC236}">
                <a16:creationId xmlns:a16="http://schemas.microsoft.com/office/drawing/2014/main" id="{67F7C938-7E65-5E14-A078-A92C9145197B}"/>
              </a:ext>
            </a:extLst>
          </p:cNvPr>
          <p:cNvSpPr txBox="1"/>
          <p:nvPr/>
        </p:nvSpPr>
        <p:spPr>
          <a:xfrm>
            <a:off x="746760" y="3134794"/>
            <a:ext cx="7650480"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latin typeface="+mn-lt"/>
              </a:rPr>
              <a:t>Thông điệp sản phẩm mĩ thuật muốn truyền tải điều gì?</a:t>
            </a:r>
            <a:endParaRPr lang="en-US" sz="2000" dirty="0">
              <a:latin typeface="+mn-lt"/>
            </a:endParaRPr>
          </a:p>
          <a:p>
            <a:pPr marL="342900" indent="-342900" algn="just">
              <a:lnSpc>
                <a:spcPct val="150000"/>
              </a:lnSpc>
              <a:buFont typeface="Arial" panose="020B0604020202020204" pitchFamily="34" charset="0"/>
              <a:buChar char="•"/>
            </a:pPr>
            <a:r>
              <a:rPr lang="vi-VN" sz="2000" dirty="0">
                <a:latin typeface="+mn-lt"/>
              </a:rPr>
              <a:t>Trong kĩ thuật trổ giấy tạo sản phẩm cần lưu ý điều gì để đảm bảo an toàn khi thực hiện? </a:t>
            </a:r>
            <a:endParaRPr lang="en-US" sz="2000" dirty="0">
              <a:latin typeface="+mn-lt"/>
            </a:endParaRPr>
          </a:p>
        </p:txBody>
      </p:sp>
    </p:spTree>
    <p:extLst>
      <p:ext uri="{BB962C8B-B14F-4D97-AF65-F5344CB8AC3E}">
        <p14:creationId xmlns:p14="http://schemas.microsoft.com/office/powerpoint/2010/main" val="88109614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2726C12C-BB88-90A6-C0CA-1451F531F88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47C590-96B2-D058-5A4D-289C7CCA5E95}"/>
              </a:ext>
            </a:extLst>
          </p:cNvPr>
          <p:cNvPicPr>
            <a:picLocks noChangeAspect="1"/>
          </p:cNvPicPr>
          <p:nvPr/>
        </p:nvPicPr>
        <p:blipFill>
          <a:blip r:embed="rId3"/>
          <a:stretch>
            <a:fillRect/>
          </a:stretch>
        </p:blipFill>
        <p:spPr>
          <a:xfrm>
            <a:off x="1023249" y="399377"/>
            <a:ext cx="3348131" cy="2095345"/>
          </a:xfrm>
          <a:prstGeom prst="rect">
            <a:avLst/>
          </a:prstGeom>
        </p:spPr>
      </p:pic>
      <p:pic>
        <p:nvPicPr>
          <p:cNvPr id="8" name="Picture 7">
            <a:extLst>
              <a:ext uri="{FF2B5EF4-FFF2-40B4-BE49-F238E27FC236}">
                <a16:creationId xmlns:a16="http://schemas.microsoft.com/office/drawing/2014/main" id="{96F50956-F27D-18C4-B759-83BBE25503EE}"/>
              </a:ext>
            </a:extLst>
          </p:cNvPr>
          <p:cNvPicPr>
            <a:picLocks noChangeAspect="1"/>
          </p:cNvPicPr>
          <p:nvPr/>
        </p:nvPicPr>
        <p:blipFill>
          <a:blip r:embed="rId4"/>
          <a:stretch>
            <a:fillRect/>
          </a:stretch>
        </p:blipFill>
        <p:spPr>
          <a:xfrm>
            <a:off x="4772620" y="399377"/>
            <a:ext cx="3348131" cy="2095345"/>
          </a:xfrm>
          <a:prstGeom prst="rect">
            <a:avLst/>
          </a:prstGeom>
        </p:spPr>
      </p:pic>
      <p:pic>
        <p:nvPicPr>
          <p:cNvPr id="10" name="Picture 9">
            <a:extLst>
              <a:ext uri="{FF2B5EF4-FFF2-40B4-BE49-F238E27FC236}">
                <a16:creationId xmlns:a16="http://schemas.microsoft.com/office/drawing/2014/main" id="{555CA6A4-E146-6F73-5E8D-445ECA90E6D7}"/>
              </a:ext>
            </a:extLst>
          </p:cNvPr>
          <p:cNvPicPr>
            <a:picLocks noChangeAspect="1"/>
          </p:cNvPicPr>
          <p:nvPr/>
        </p:nvPicPr>
        <p:blipFill>
          <a:blip r:embed="rId5"/>
          <a:stretch>
            <a:fillRect/>
          </a:stretch>
        </p:blipFill>
        <p:spPr>
          <a:xfrm>
            <a:off x="1023249" y="2648778"/>
            <a:ext cx="3348131" cy="2095345"/>
          </a:xfrm>
          <a:prstGeom prst="rect">
            <a:avLst/>
          </a:prstGeom>
        </p:spPr>
      </p:pic>
      <p:pic>
        <p:nvPicPr>
          <p:cNvPr id="12" name="Picture 11">
            <a:extLst>
              <a:ext uri="{FF2B5EF4-FFF2-40B4-BE49-F238E27FC236}">
                <a16:creationId xmlns:a16="http://schemas.microsoft.com/office/drawing/2014/main" id="{10018F9B-31B1-6781-DA41-11B2B5E46825}"/>
              </a:ext>
            </a:extLst>
          </p:cNvPr>
          <p:cNvPicPr>
            <a:picLocks noChangeAspect="1"/>
          </p:cNvPicPr>
          <p:nvPr/>
        </p:nvPicPr>
        <p:blipFill>
          <a:blip r:embed="rId6"/>
          <a:stretch>
            <a:fillRect/>
          </a:stretch>
        </p:blipFill>
        <p:spPr>
          <a:xfrm>
            <a:off x="4772620" y="2648778"/>
            <a:ext cx="3348131" cy="2095345"/>
          </a:xfrm>
          <a:prstGeom prst="rect">
            <a:avLst/>
          </a:prstGeom>
        </p:spPr>
      </p:pic>
    </p:spTree>
    <p:extLst>
      <p:ext uri="{BB962C8B-B14F-4D97-AF65-F5344CB8AC3E}">
        <p14:creationId xmlns:p14="http://schemas.microsoft.com/office/powerpoint/2010/main" val="120742669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DAA9B068-322C-DB9C-BBA6-056BD213BFE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24833F9-636E-55D7-572C-09C88E470E06}"/>
              </a:ext>
            </a:extLst>
          </p:cNvPr>
          <p:cNvPicPr>
            <a:picLocks noChangeAspect="1"/>
          </p:cNvPicPr>
          <p:nvPr/>
        </p:nvPicPr>
        <p:blipFill>
          <a:blip r:embed="rId3"/>
          <a:stretch>
            <a:fillRect/>
          </a:stretch>
        </p:blipFill>
        <p:spPr>
          <a:xfrm>
            <a:off x="787029" y="1284119"/>
            <a:ext cx="3784971" cy="3052336"/>
          </a:xfrm>
          <a:prstGeom prst="rect">
            <a:avLst/>
          </a:prstGeom>
        </p:spPr>
      </p:pic>
      <p:sp>
        <p:nvSpPr>
          <p:cNvPr id="2" name="TextBox 1">
            <a:extLst>
              <a:ext uri="{FF2B5EF4-FFF2-40B4-BE49-F238E27FC236}">
                <a16:creationId xmlns:a16="http://schemas.microsoft.com/office/drawing/2014/main" id="{03B1C95F-A3BA-F551-7C53-F9450F201FA6}"/>
              </a:ext>
            </a:extLst>
          </p:cNvPr>
          <p:cNvSpPr txBox="1"/>
          <p:nvPr/>
        </p:nvSpPr>
        <p:spPr>
          <a:xfrm>
            <a:off x="3629108" y="472778"/>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6145A826-FE48-2B84-88D2-AA48CEE574BE}"/>
              </a:ext>
            </a:extLst>
          </p:cNvPr>
          <p:cNvSpPr txBox="1"/>
          <p:nvPr/>
        </p:nvSpPr>
        <p:spPr>
          <a:xfrm>
            <a:off x="4721087" y="2287675"/>
            <a:ext cx="3866322" cy="1045223"/>
          </a:xfrm>
          <a:prstGeom prst="rect">
            <a:avLst/>
          </a:prstGeom>
          <a:noFill/>
        </p:spPr>
        <p:txBody>
          <a:bodyPr wrap="square">
            <a:spAutoFit/>
          </a:bodyPr>
          <a:lstStyle/>
          <a:p>
            <a:pPr marL="0" marR="0" algn="just">
              <a:lnSpc>
                <a:spcPct val="150000"/>
              </a:lnSpc>
              <a:spcAft>
                <a:spcPts val="1000"/>
              </a:spcAft>
            </a:pPr>
            <a:r>
              <a:rPr lang="vi-VN" sz="2200" dirty="0">
                <a:solidFill>
                  <a:srgbClr val="000000"/>
                </a:solidFill>
                <a:effectLst/>
                <a:latin typeface="+mn-lt"/>
                <a:ea typeface="SimSun" panose="02010600030101010101" pitchFamily="2" charset="-122"/>
                <a:cs typeface="Times New Roman" panose="02020603050405020304" pitchFamily="18" charset="0"/>
              </a:rPr>
              <a:t>Sản phẩm được thực hiện bằng hình thức trổ giấy.</a:t>
            </a:r>
            <a:endParaRPr lang="en-US" sz="22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621637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84D3384F-7F2B-9BAF-F173-882CD1158E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774DD52-2903-FA96-BA72-237B7B844FB3}"/>
              </a:ext>
            </a:extLst>
          </p:cNvPr>
          <p:cNvPicPr>
            <a:picLocks noChangeAspect="1"/>
          </p:cNvPicPr>
          <p:nvPr/>
        </p:nvPicPr>
        <p:blipFill>
          <a:blip r:embed="rId3"/>
          <a:stretch>
            <a:fillRect/>
          </a:stretch>
        </p:blipFill>
        <p:spPr>
          <a:xfrm>
            <a:off x="1023249" y="399377"/>
            <a:ext cx="3348131" cy="2095345"/>
          </a:xfrm>
          <a:prstGeom prst="rect">
            <a:avLst/>
          </a:prstGeom>
        </p:spPr>
      </p:pic>
      <p:pic>
        <p:nvPicPr>
          <p:cNvPr id="8" name="Picture 7">
            <a:extLst>
              <a:ext uri="{FF2B5EF4-FFF2-40B4-BE49-F238E27FC236}">
                <a16:creationId xmlns:a16="http://schemas.microsoft.com/office/drawing/2014/main" id="{3F449144-32DC-F0C8-6D07-CB802C5A6FDA}"/>
              </a:ext>
            </a:extLst>
          </p:cNvPr>
          <p:cNvPicPr>
            <a:picLocks noChangeAspect="1"/>
          </p:cNvPicPr>
          <p:nvPr/>
        </p:nvPicPr>
        <p:blipFill>
          <a:blip r:embed="rId4"/>
          <a:stretch>
            <a:fillRect/>
          </a:stretch>
        </p:blipFill>
        <p:spPr>
          <a:xfrm>
            <a:off x="4772622" y="2571750"/>
            <a:ext cx="3348131" cy="2095345"/>
          </a:xfrm>
          <a:prstGeom prst="rect">
            <a:avLst/>
          </a:prstGeom>
        </p:spPr>
      </p:pic>
      <p:sp>
        <p:nvSpPr>
          <p:cNvPr id="2" name="Rectangle 1">
            <a:extLst>
              <a:ext uri="{FF2B5EF4-FFF2-40B4-BE49-F238E27FC236}">
                <a16:creationId xmlns:a16="http://schemas.microsoft.com/office/drawing/2014/main" id="{83A2EA53-7CF6-1A00-DF6C-8C0AA5D0171B}"/>
              </a:ext>
            </a:extLst>
          </p:cNvPr>
          <p:cNvSpPr/>
          <p:nvPr/>
        </p:nvSpPr>
        <p:spPr>
          <a:xfrm>
            <a:off x="5070117" y="691675"/>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FF0000"/>
                </a:solidFill>
                <a:effectLst/>
                <a:ea typeface="SimSun" panose="02010600030101010101" pitchFamily="2" charset="-122"/>
                <a:cs typeface="Times New Roman" panose="02020603050405020304" pitchFamily="18" charset="0"/>
              </a:rPr>
              <a:t>Bước 1: Phác hình xây dựng bố cục trên bìa các-tông.</a:t>
            </a:r>
            <a:endParaRPr lang="en-US" sz="2000" dirty="0">
              <a:solidFill>
                <a:srgbClr val="FF0000"/>
              </a:solidFill>
              <a:effectLst/>
              <a:ea typeface="SimSun" panose="02010600030101010101" pitchFamily="2" charset="-122"/>
              <a:cs typeface="Times New Roman" panose="02020603050405020304" pitchFamily="18" charset="0"/>
            </a:endParaRPr>
          </a:p>
        </p:txBody>
      </p:sp>
      <p:sp>
        <p:nvSpPr>
          <p:cNvPr id="4" name="Rectangle 3">
            <a:extLst>
              <a:ext uri="{FF2B5EF4-FFF2-40B4-BE49-F238E27FC236}">
                <a16:creationId xmlns:a16="http://schemas.microsoft.com/office/drawing/2014/main" id="{26726883-B4EC-F44E-C4EF-4B183750B49B}"/>
              </a:ext>
            </a:extLst>
          </p:cNvPr>
          <p:cNvSpPr/>
          <p:nvPr/>
        </p:nvSpPr>
        <p:spPr>
          <a:xfrm>
            <a:off x="1320744" y="286404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lnSpc>
                <a:spcPct val="150000"/>
              </a:lnSpc>
              <a:spcAft>
                <a:spcPts val="1000"/>
              </a:spcAft>
            </a:pPr>
            <a:r>
              <a:rPr lang="vi-VN" sz="2000" dirty="0">
                <a:solidFill>
                  <a:srgbClr val="FF0000"/>
                </a:solidFill>
                <a:effectLst/>
                <a:ea typeface="SimSun" panose="02010600030101010101" pitchFamily="2" charset="-122"/>
                <a:cs typeface="Times New Roman" panose="02020603050405020304" pitchFamily="18" charset="0"/>
              </a:rPr>
              <a:t>Bước 2: Trổ theo hình phác thảo. </a:t>
            </a:r>
            <a:endParaRPr lang="en-US" sz="2000" dirty="0">
              <a:solidFill>
                <a:srgbClr val="FF0000"/>
              </a:solidFill>
              <a:effectLst/>
              <a:ea typeface="SimSun" panose="02010600030101010101" pitchFamily="2" charset="-122"/>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4C442349-9A7D-B196-9BF9-E6C4B63F9F32}"/>
              </a:ext>
            </a:extLst>
          </p:cNvPr>
          <p:cNvCxnSpPr>
            <a:cxnSpLocks/>
            <a:stCxn id="6" idx="3"/>
            <a:endCxn id="2" idx="1"/>
          </p:cNvCxnSpPr>
          <p:nvPr/>
        </p:nvCxnSpPr>
        <p:spPr>
          <a:xfrm flipV="1">
            <a:off x="4371380" y="1447049"/>
            <a:ext cx="698737" cy="1"/>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199D7D2-891B-C77D-7731-21F1DEE03FF5}"/>
              </a:ext>
            </a:extLst>
          </p:cNvPr>
          <p:cNvCxnSpPr>
            <a:cxnSpLocks/>
            <a:stCxn id="8" idx="1"/>
            <a:endCxn id="4" idx="3"/>
          </p:cNvCxnSpPr>
          <p:nvPr/>
        </p:nvCxnSpPr>
        <p:spPr>
          <a:xfrm flipH="1" flipV="1">
            <a:off x="4073883" y="3619422"/>
            <a:ext cx="698739" cy="1"/>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64724467"/>
      </p:ext>
    </p:extLst>
  </p:cSld>
  <p:clrMapOvr>
    <a:masterClrMapping/>
  </p:clrMapOvr>
  <mc:AlternateContent xmlns:mc="http://schemas.openxmlformats.org/markup-compatibility/2006" xmlns:p15="http://schemas.microsoft.com/office/powerpoint/2012/main">
    <mc:Choice Requires="p15">
      <p:transition spd="med">
        <p15:prstTrans prst="origami"/>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91191ED3-77ED-79C8-30F3-C318C24705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BEA887-96EE-655A-A59F-4CBF232C4122}"/>
              </a:ext>
            </a:extLst>
          </p:cNvPr>
          <p:cNvSpPr/>
          <p:nvPr/>
        </p:nvSpPr>
        <p:spPr>
          <a:xfrm>
            <a:off x="5070117" y="691675"/>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3: Vẽ màu vào hình theo ý tưởng thực hiện sản phẩm.  </a:t>
            </a:r>
            <a:endParaRPr lang="en-US" sz="2000" dirty="0">
              <a:solidFill>
                <a:srgbClr val="FF0000"/>
              </a:solidFill>
            </a:endParaRPr>
          </a:p>
        </p:txBody>
      </p:sp>
      <p:sp>
        <p:nvSpPr>
          <p:cNvPr id="4" name="Rectangle 3">
            <a:extLst>
              <a:ext uri="{FF2B5EF4-FFF2-40B4-BE49-F238E27FC236}">
                <a16:creationId xmlns:a16="http://schemas.microsoft.com/office/drawing/2014/main" id="{AD19345E-1FAB-389C-A612-07574915E172}"/>
              </a:ext>
            </a:extLst>
          </p:cNvPr>
          <p:cNvSpPr/>
          <p:nvPr/>
        </p:nvSpPr>
        <p:spPr>
          <a:xfrm>
            <a:off x="1320744" y="286404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4: Hoàn thiện sản phẩm. </a:t>
            </a:r>
            <a:endParaRPr lang="en-US" sz="2000" dirty="0">
              <a:solidFill>
                <a:srgbClr val="FF0000"/>
              </a:solidFill>
            </a:endParaRPr>
          </a:p>
        </p:txBody>
      </p:sp>
      <p:cxnSp>
        <p:nvCxnSpPr>
          <p:cNvPr id="7" name="Straight Arrow Connector 6">
            <a:extLst>
              <a:ext uri="{FF2B5EF4-FFF2-40B4-BE49-F238E27FC236}">
                <a16:creationId xmlns:a16="http://schemas.microsoft.com/office/drawing/2014/main" id="{F11602CA-7747-DF05-154F-64DBC19E5E6E}"/>
              </a:ext>
            </a:extLst>
          </p:cNvPr>
          <p:cNvCxnSpPr>
            <a:cxnSpLocks/>
            <a:endCxn id="2" idx="1"/>
          </p:cNvCxnSpPr>
          <p:nvPr/>
        </p:nvCxnSpPr>
        <p:spPr>
          <a:xfrm flipV="1">
            <a:off x="4371380" y="1447049"/>
            <a:ext cx="698737" cy="1"/>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A00C4C6A-4D99-23D5-DF64-1298101726A7}"/>
              </a:ext>
            </a:extLst>
          </p:cNvPr>
          <p:cNvCxnSpPr>
            <a:cxnSpLocks/>
            <a:endCxn id="4" idx="3"/>
          </p:cNvCxnSpPr>
          <p:nvPr/>
        </p:nvCxnSpPr>
        <p:spPr>
          <a:xfrm flipH="1" flipV="1">
            <a:off x="4073883" y="3619422"/>
            <a:ext cx="698739" cy="1"/>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2693F5B1-9869-3409-8203-C6CD62342B76}"/>
              </a:ext>
            </a:extLst>
          </p:cNvPr>
          <p:cNvPicPr>
            <a:picLocks noChangeAspect="1"/>
          </p:cNvPicPr>
          <p:nvPr/>
        </p:nvPicPr>
        <p:blipFill>
          <a:blip r:embed="rId3"/>
          <a:stretch>
            <a:fillRect/>
          </a:stretch>
        </p:blipFill>
        <p:spPr>
          <a:xfrm>
            <a:off x="1023249" y="399377"/>
            <a:ext cx="3348131" cy="2095345"/>
          </a:xfrm>
          <a:prstGeom prst="rect">
            <a:avLst/>
          </a:prstGeom>
        </p:spPr>
      </p:pic>
      <p:pic>
        <p:nvPicPr>
          <p:cNvPr id="5" name="Picture 4">
            <a:extLst>
              <a:ext uri="{FF2B5EF4-FFF2-40B4-BE49-F238E27FC236}">
                <a16:creationId xmlns:a16="http://schemas.microsoft.com/office/drawing/2014/main" id="{EFE935A4-C0FF-A492-44ED-C438C80A6FB7}"/>
              </a:ext>
            </a:extLst>
          </p:cNvPr>
          <p:cNvPicPr>
            <a:picLocks noChangeAspect="1"/>
          </p:cNvPicPr>
          <p:nvPr/>
        </p:nvPicPr>
        <p:blipFill>
          <a:blip r:embed="rId4"/>
          <a:stretch>
            <a:fillRect/>
          </a:stretch>
        </p:blipFill>
        <p:spPr>
          <a:xfrm>
            <a:off x="4772620" y="2571750"/>
            <a:ext cx="3348131" cy="2095345"/>
          </a:xfrm>
          <a:prstGeom prst="rect">
            <a:avLst/>
          </a:prstGeom>
        </p:spPr>
      </p:pic>
    </p:spTree>
    <p:extLst>
      <p:ext uri="{BB962C8B-B14F-4D97-AF65-F5344CB8AC3E}">
        <p14:creationId xmlns:p14="http://schemas.microsoft.com/office/powerpoint/2010/main" val="1417545556"/>
      </p:ext>
    </p:extLst>
  </p:cSld>
  <p:clrMapOvr>
    <a:masterClrMapping/>
  </p:clrMapOvr>
  <mc:AlternateContent xmlns:mc="http://schemas.openxmlformats.org/markup-compatibility/2006" xmlns:p15="http://schemas.microsoft.com/office/powerpoint/2012/main">
    <mc:Choice Requires="p15">
      <p:transition spd="med">
        <p15:prstTrans prst="origami"/>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850BA9D6-FEA3-656C-387B-7A7FEE9824E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A77BA2A-AC1F-79F5-22F0-165046B41EEE}"/>
              </a:ext>
            </a:extLst>
          </p:cNvPr>
          <p:cNvPicPr>
            <a:picLocks noChangeAspect="1"/>
          </p:cNvPicPr>
          <p:nvPr/>
        </p:nvPicPr>
        <p:blipFill>
          <a:blip r:embed="rId3"/>
          <a:stretch>
            <a:fillRect/>
          </a:stretch>
        </p:blipFill>
        <p:spPr>
          <a:xfrm>
            <a:off x="4911769" y="1234424"/>
            <a:ext cx="3784971" cy="3052336"/>
          </a:xfrm>
          <a:prstGeom prst="rect">
            <a:avLst/>
          </a:prstGeom>
        </p:spPr>
      </p:pic>
      <p:sp>
        <p:nvSpPr>
          <p:cNvPr id="2" name="TextBox 1">
            <a:extLst>
              <a:ext uri="{FF2B5EF4-FFF2-40B4-BE49-F238E27FC236}">
                <a16:creationId xmlns:a16="http://schemas.microsoft.com/office/drawing/2014/main" id="{0FF63A41-D270-60F5-593B-78466C1543D4}"/>
              </a:ext>
            </a:extLst>
          </p:cNvPr>
          <p:cNvSpPr txBox="1"/>
          <p:nvPr/>
        </p:nvSpPr>
        <p:spPr>
          <a:xfrm>
            <a:off x="3629108" y="472778"/>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60AD32F9-AAE1-C8B0-1B88-AFBAD835F9B1}"/>
              </a:ext>
            </a:extLst>
          </p:cNvPr>
          <p:cNvSpPr txBox="1"/>
          <p:nvPr/>
        </p:nvSpPr>
        <p:spPr>
          <a:xfrm>
            <a:off x="447260" y="1293812"/>
            <a:ext cx="4234069" cy="293356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Ý tưởng sản phẩm là hình ảnh dải đất hình chữ S của Việt Nam cùng các danh lam thắng cảnh.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Sản phẩm muốn tôn vinh vẻ đẹp quê hương đất nước Việt Nam luôn rực rỡ như ánh mặt trời. </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76548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4C860D38-5D73-BB09-A2E2-164F2E77FB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8208D9-4B21-0C3A-760C-F78B71F60A85}"/>
              </a:ext>
            </a:extLst>
          </p:cNvPr>
          <p:cNvSpPr txBox="1"/>
          <p:nvPr/>
        </p:nvSpPr>
        <p:spPr>
          <a:xfrm>
            <a:off x="3629108" y="472778"/>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pic>
        <p:nvPicPr>
          <p:cNvPr id="6146" name="Picture 2" descr="22 Tranh Trổ giấy ý tưởng | nghệ thuật, thiệp, kirigami">
            <a:extLst>
              <a:ext uri="{FF2B5EF4-FFF2-40B4-BE49-F238E27FC236}">
                <a16:creationId xmlns:a16="http://schemas.microsoft.com/office/drawing/2014/main" id="{A56CE8D0-7A3F-13E6-6436-5DC7C6D45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29" y="1323769"/>
            <a:ext cx="22479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24 Tranh cắt giấy ý tưởng | cắt giấy nghệ thuật, thiệp, điêu khắc giấy">
            <a:extLst>
              <a:ext uri="{FF2B5EF4-FFF2-40B4-BE49-F238E27FC236}">
                <a16:creationId xmlns:a16="http://schemas.microsoft.com/office/drawing/2014/main" id="{436678E8-8534-90B1-BD33-DA7214001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259" y="1323769"/>
            <a:ext cx="22479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C04A87-2F6F-5E50-7F14-75DB41EB6757}"/>
              </a:ext>
            </a:extLst>
          </p:cNvPr>
          <p:cNvSpPr txBox="1"/>
          <p:nvPr/>
        </p:nvSpPr>
        <p:spPr>
          <a:xfrm>
            <a:off x="5814389" y="1521309"/>
            <a:ext cx="2734089" cy="2805320"/>
          </a:xfrm>
          <a:prstGeom prst="rect">
            <a:avLst/>
          </a:prstGeom>
          <a:noFill/>
        </p:spPr>
        <p:txBody>
          <a:bodyPr wrap="square">
            <a:spAutoFit/>
          </a:bodyPr>
          <a:lstStyle/>
          <a:p>
            <a:pPr algn="just">
              <a:lnSpc>
                <a:spcPct val="150000"/>
              </a:lnSpc>
            </a:pPr>
            <a:r>
              <a:rPr lang="vi-VN" sz="2000" dirty="0">
                <a:solidFill>
                  <a:srgbClr val="000000"/>
                </a:solidFill>
                <a:effectLst/>
                <a:latin typeface="+mn-lt"/>
                <a:ea typeface="SimSun" panose="02010600030101010101" pitchFamily="2" charset="-122"/>
              </a:rPr>
              <a:t>Trong kĩ thuật trổ giấy tạo sản phẩm cần lưu ý cách dùng dao để trổ giấy theo đúng hình phác để đảm bảo an toàn khi thực hiện. </a:t>
            </a:r>
            <a:endParaRPr lang="en-US" sz="2000" dirty="0">
              <a:latin typeface="+mn-lt"/>
            </a:endParaRPr>
          </a:p>
        </p:txBody>
      </p:sp>
    </p:spTree>
    <p:extLst>
      <p:ext uri="{BB962C8B-B14F-4D97-AF65-F5344CB8AC3E}">
        <p14:creationId xmlns:p14="http://schemas.microsoft.com/office/powerpoint/2010/main" val="2584075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500" fill="hold"/>
                                        <p:tgtEl>
                                          <p:spTgt spid="6146"/>
                                        </p:tgtEl>
                                        <p:attrNameLst>
                                          <p:attrName>ppt_w</p:attrName>
                                        </p:attrNameLst>
                                      </p:cBhvr>
                                      <p:tavLst>
                                        <p:tav tm="0">
                                          <p:val>
                                            <p:fltVal val="0"/>
                                          </p:val>
                                        </p:tav>
                                        <p:tav tm="100000">
                                          <p:val>
                                            <p:strVal val="#ppt_w"/>
                                          </p:val>
                                        </p:tav>
                                      </p:tavLst>
                                    </p:anim>
                                    <p:anim calcmode="lin" valueType="num">
                                      <p:cBhvr>
                                        <p:cTn id="13" dur="500" fill="hold"/>
                                        <p:tgtEl>
                                          <p:spTgt spid="6146"/>
                                        </p:tgtEl>
                                        <p:attrNameLst>
                                          <p:attrName>ppt_h</p:attrName>
                                        </p:attrNameLst>
                                      </p:cBhvr>
                                      <p:tavLst>
                                        <p:tav tm="0">
                                          <p:val>
                                            <p:fltVal val="0"/>
                                          </p:val>
                                        </p:tav>
                                        <p:tav tm="100000">
                                          <p:val>
                                            <p:strVal val="#ppt_h"/>
                                          </p:val>
                                        </p:tav>
                                      </p:tavLst>
                                    </p:anim>
                                    <p:animEffect transition="in" filter="fade">
                                      <p:cBhvr>
                                        <p:cTn id="14" dur="500"/>
                                        <p:tgtEl>
                                          <p:spTgt spid="6146"/>
                                        </p:tgtEl>
                                      </p:cBhvr>
                                    </p:animEffect>
                                  </p:childTnLst>
                                </p:cTn>
                              </p:par>
                              <p:par>
                                <p:cTn id="15" presetID="53" presetClass="entr" presetSubtype="16"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p:cTn id="17" dur="500" fill="hold"/>
                                        <p:tgtEl>
                                          <p:spTgt spid="6148"/>
                                        </p:tgtEl>
                                        <p:attrNameLst>
                                          <p:attrName>ppt_w</p:attrName>
                                        </p:attrNameLst>
                                      </p:cBhvr>
                                      <p:tavLst>
                                        <p:tav tm="0">
                                          <p:val>
                                            <p:fltVal val="0"/>
                                          </p:val>
                                        </p:tav>
                                        <p:tav tm="100000">
                                          <p:val>
                                            <p:strVal val="#ppt_w"/>
                                          </p:val>
                                        </p:tav>
                                      </p:tavLst>
                                    </p:anim>
                                    <p:anim calcmode="lin" valueType="num">
                                      <p:cBhvr>
                                        <p:cTn id="18" dur="500" fill="hold"/>
                                        <p:tgtEl>
                                          <p:spTgt spid="6148"/>
                                        </p:tgtEl>
                                        <p:attrNameLst>
                                          <p:attrName>ppt_h</p:attrName>
                                        </p:attrNameLst>
                                      </p:cBhvr>
                                      <p:tavLst>
                                        <p:tav tm="0">
                                          <p:val>
                                            <p:fltVal val="0"/>
                                          </p:val>
                                        </p:tav>
                                        <p:tav tm="100000">
                                          <p:val>
                                            <p:strVal val="#ppt_h"/>
                                          </p:val>
                                        </p:tav>
                                      </p:tavLst>
                                    </p:anim>
                                    <p:animEffect transition="in" filter="fade">
                                      <p:cBhvr>
                                        <p:cTn id="19" dur="500"/>
                                        <p:tgtEl>
                                          <p:spTgt spid="61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C3D0FEA4-4769-996D-5D3C-35B745CF5F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892BE6-3BF5-6609-F1B2-F415D0FA18F0}"/>
              </a:ext>
            </a:extLst>
          </p:cNvPr>
          <p:cNvSpPr>
            <a:spLocks noGrp="1"/>
          </p:cNvSpPr>
          <p:nvPr>
            <p:ph type="title"/>
          </p:nvPr>
        </p:nvSpPr>
        <p:spPr>
          <a:xfrm>
            <a:off x="585225" y="613722"/>
            <a:ext cx="7973550" cy="823800"/>
          </a:xfrm>
        </p:spPr>
        <p:txBody>
          <a:bodyPr/>
          <a:lstStyle/>
          <a:p>
            <a:pPr algn="just">
              <a:lnSpc>
                <a:spcPct val="150000"/>
              </a:lnSpc>
            </a:pPr>
            <a:r>
              <a:rPr lang="en-US" sz="2000" dirty="0">
                <a:solidFill>
                  <a:schemeClr val="bg1">
                    <a:lumMod val="50000"/>
                  </a:schemeClr>
                </a:solidFill>
                <a:latin typeface="+mn-lt"/>
              </a:rPr>
              <a:t>2. </a:t>
            </a:r>
            <a:r>
              <a:rPr lang="vi-VN" sz="2000" dirty="0">
                <a:solidFill>
                  <a:schemeClr val="bg1">
                    <a:lumMod val="50000"/>
                  </a:schemeClr>
                </a:solidFill>
                <a:latin typeface="+mn-lt"/>
              </a:rPr>
              <a:t>Tìm hiểu cách tìm ý tưởng thể hiện sản phẩm mĩ thuật về chủ đề Việt Nam đất nước, con người bằng hình thức vẽ</a:t>
            </a:r>
            <a:endParaRPr lang="en-US" sz="2000" dirty="0">
              <a:solidFill>
                <a:schemeClr val="bg1">
                  <a:lumMod val="50000"/>
                </a:schemeClr>
              </a:solidFill>
              <a:latin typeface="+mn-lt"/>
            </a:endParaRPr>
          </a:p>
        </p:txBody>
      </p:sp>
      <p:sp>
        <p:nvSpPr>
          <p:cNvPr id="20" name="TextBox 19">
            <a:extLst>
              <a:ext uri="{FF2B5EF4-FFF2-40B4-BE49-F238E27FC236}">
                <a16:creationId xmlns:a16="http://schemas.microsoft.com/office/drawing/2014/main" id="{7AE92DD8-D9CB-58B9-5181-E08B83F58576}"/>
              </a:ext>
            </a:extLst>
          </p:cNvPr>
          <p:cNvSpPr txBox="1"/>
          <p:nvPr/>
        </p:nvSpPr>
        <p:spPr>
          <a:xfrm>
            <a:off x="746760" y="1788650"/>
            <a:ext cx="7650480"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000" dirty="0">
                <a:latin typeface="Arial" panose="020B0604020202020204" pitchFamily="34" charset="0"/>
                <a:ea typeface="Calibri" panose="020F0502020204030204" pitchFamily="34" charset="0"/>
                <a:cs typeface="Arial" panose="020B0604020202020204" pitchFamily="34" charset="0"/>
              </a:rPr>
              <a:t>Quan sát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ảnh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họa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bước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hiện</a:t>
            </a:r>
            <a:r>
              <a:rPr lang="en-US" sz="2000" dirty="0">
                <a:latin typeface="Arial" panose="020B0604020202020204" pitchFamily="34" charset="0"/>
                <a:ea typeface="Calibri" panose="020F0502020204030204" pitchFamily="34" charset="0"/>
                <a:cs typeface="Arial" panose="020B0604020202020204" pitchFamily="34" charset="0"/>
              </a:rPr>
              <a:t> SGK tr.51 </a:t>
            </a:r>
            <a:endParaRPr lang="vi-VN" sz="2000" dirty="0">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E48BDEC8-A733-2F83-9373-B4F0C57EEEBD}"/>
              </a:ext>
            </a:extLst>
          </p:cNvPr>
          <p:cNvCxnSpPr>
            <a:cxnSpLocks/>
          </p:cNvCxnSpPr>
          <p:nvPr/>
        </p:nvCxnSpPr>
        <p:spPr>
          <a:xfrm>
            <a:off x="1830534" y="2398589"/>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A91AA60C-BFA3-7453-3AB0-5667640CD692}"/>
              </a:ext>
            </a:extLst>
          </p:cNvPr>
          <p:cNvSpPr/>
          <p:nvPr/>
        </p:nvSpPr>
        <p:spPr>
          <a:xfrm>
            <a:off x="3044190" y="2671452"/>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1800" b="1" dirty="0">
                <a:latin typeface="Arial" panose="020B0604020202020204" pitchFamily="34" charset="0"/>
                <a:cs typeface="Arial" panose="020B0604020202020204" pitchFamily="34" charset="0"/>
              </a:rPr>
              <a:t>THẢO LUẬN NHÓM ĐÔI</a:t>
            </a:r>
          </a:p>
        </p:txBody>
      </p:sp>
      <p:sp>
        <p:nvSpPr>
          <p:cNvPr id="24" name="TextBox 23">
            <a:extLst>
              <a:ext uri="{FF2B5EF4-FFF2-40B4-BE49-F238E27FC236}">
                <a16:creationId xmlns:a16="http://schemas.microsoft.com/office/drawing/2014/main" id="{1F4DCF0B-C35F-D530-4160-8A091A98D94C}"/>
              </a:ext>
            </a:extLst>
          </p:cNvPr>
          <p:cNvSpPr txBox="1"/>
          <p:nvPr/>
        </p:nvSpPr>
        <p:spPr>
          <a:xfrm>
            <a:off x="585225" y="3220737"/>
            <a:ext cx="8109005"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Em hãy nêu các bước để thực hiện sản phẩm mĩ thuật trên. </a:t>
            </a:r>
            <a:endParaRPr lang="en-US" sz="2000" dirty="0"/>
          </a:p>
          <a:p>
            <a:pPr marL="342900" indent="-342900" algn="just">
              <a:lnSpc>
                <a:spcPct val="150000"/>
              </a:lnSpc>
              <a:buFont typeface="Arial" panose="020B0604020202020204" pitchFamily="34" charset="0"/>
              <a:buChar char="•"/>
            </a:pPr>
            <a:r>
              <a:rPr lang="vi-VN" sz="2000" dirty="0"/>
              <a:t>Sản phẩm được thực hiện bằng những hình thức và chất liệu nào?</a:t>
            </a:r>
            <a:endParaRPr lang="en-US" sz="2000" dirty="0"/>
          </a:p>
          <a:p>
            <a:pPr marL="342900" indent="-342900" algn="just">
              <a:lnSpc>
                <a:spcPct val="150000"/>
              </a:lnSpc>
              <a:buFont typeface="Arial" panose="020B0604020202020204" pitchFamily="34" charset="0"/>
              <a:buChar char="•"/>
            </a:pPr>
            <a:r>
              <a:rPr lang="vi-VN" sz="2000" dirty="0"/>
              <a:t>Sản phẩm mĩ thuật thể hiện cảnh đẹp bằng hình ảnh nào?  </a:t>
            </a:r>
            <a:endParaRPr lang="en-US" sz="2000" dirty="0"/>
          </a:p>
        </p:txBody>
      </p:sp>
    </p:spTree>
    <p:extLst>
      <p:ext uri="{BB962C8B-B14F-4D97-AF65-F5344CB8AC3E}">
        <p14:creationId xmlns:p14="http://schemas.microsoft.com/office/powerpoint/2010/main" val="1822930747"/>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 name="Google Shape;771;p37">
            <a:extLst>
              <a:ext uri="{FF2B5EF4-FFF2-40B4-BE49-F238E27FC236}">
                <a16:creationId xmlns:a16="http://schemas.microsoft.com/office/drawing/2014/main" id="{641AFC9A-6E69-F1DC-8D5B-0D534519892B}"/>
              </a:ext>
            </a:extLst>
          </p:cNvPr>
          <p:cNvSpPr txBox="1">
            <a:spLocks noGrp="1"/>
          </p:cNvSpPr>
          <p:nvPr>
            <p:ph type="title"/>
          </p:nvPr>
        </p:nvSpPr>
        <p:spPr>
          <a:xfrm>
            <a:off x="713250" y="207385"/>
            <a:ext cx="77175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latin typeface="+mj-lt"/>
              </a:rPr>
              <a:t>KHỞI ĐỘNG</a:t>
            </a:r>
            <a:endParaRPr sz="3500" dirty="0">
              <a:latin typeface="+mj-lt"/>
            </a:endParaRPr>
          </a:p>
        </p:txBody>
      </p:sp>
      <p:sp>
        <p:nvSpPr>
          <p:cNvPr id="9" name="Freeform 51">
            <a:extLst>
              <a:ext uri="{FF2B5EF4-FFF2-40B4-BE49-F238E27FC236}">
                <a16:creationId xmlns:a16="http://schemas.microsoft.com/office/drawing/2014/main" id="{4E9206A6-FC1E-8448-9EB0-5ECF8CCA498E}"/>
              </a:ext>
            </a:extLst>
          </p:cNvPr>
          <p:cNvSpPr/>
          <p:nvPr/>
        </p:nvSpPr>
        <p:spPr>
          <a:xfrm>
            <a:off x="3037356" y="2322112"/>
            <a:ext cx="3069288" cy="2386375"/>
          </a:xfrm>
          <a:custGeom>
            <a:avLst/>
            <a:gdLst/>
            <a:ahLst/>
            <a:cxnLst/>
            <a:rect l="l" t="t" r="r" b="b"/>
            <a:pathLst>
              <a:path w="1496516" h="1163542">
                <a:moveTo>
                  <a:pt x="0" y="0"/>
                </a:moveTo>
                <a:lnTo>
                  <a:pt x="1496517" y="0"/>
                </a:lnTo>
                <a:lnTo>
                  <a:pt x="1496517" y="1163541"/>
                </a:lnTo>
                <a:lnTo>
                  <a:pt x="0" y="1163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Speech Bubble: Oval 9">
            <a:extLst>
              <a:ext uri="{FF2B5EF4-FFF2-40B4-BE49-F238E27FC236}">
                <a16:creationId xmlns:a16="http://schemas.microsoft.com/office/drawing/2014/main" id="{EBE8CC6A-5FB9-3583-AA6E-6F0E00403FF9}"/>
              </a:ext>
            </a:extLst>
          </p:cNvPr>
          <p:cNvSpPr/>
          <p:nvPr/>
        </p:nvSpPr>
        <p:spPr>
          <a:xfrm>
            <a:off x="713250" y="1085365"/>
            <a:ext cx="3351054" cy="1539240"/>
          </a:xfrm>
          <a:prstGeom prst="wedgeEllipseCallout">
            <a:avLst>
              <a:gd name="adj1" fmla="val 41927"/>
              <a:gd name="adj2" fmla="val 56560"/>
            </a:avLst>
          </a:prstGeom>
          <a:ln>
            <a:solidFill>
              <a:schemeClr val="tx2"/>
            </a:solidFill>
          </a:ln>
        </p:spPr>
        <p:style>
          <a:lnRef idx="3">
            <a:schemeClr val="lt1"/>
          </a:lnRef>
          <a:fillRef idx="1">
            <a:schemeClr val="accent6"/>
          </a:fillRef>
          <a:effectRef idx="1">
            <a:schemeClr val="accent6"/>
          </a:effectRef>
          <a:fontRef idx="minor">
            <a:schemeClr val="lt1"/>
          </a:fontRef>
        </p:style>
        <p:txBody>
          <a:bodyPr bIns="108000" rtlCol="0" anchor="ctr"/>
          <a:lstStyle/>
          <a:p>
            <a:pPr algn="just">
              <a:lnSpc>
                <a:spcPct val="150000"/>
              </a:lnSpc>
            </a:pPr>
            <a:r>
              <a:rPr lang="en-US" sz="2000" i="1" dirty="0" err="1">
                <a:solidFill>
                  <a:srgbClr val="000000"/>
                </a:solidFill>
                <a:latin typeface="Arial" panose="020B0604020202020204" pitchFamily="34" charset="0"/>
                <a:ea typeface="SimSun" panose="02010600030101010101" pitchFamily="2" charset="-122"/>
                <a:cs typeface="Arial" panose="020B0604020202020204" pitchFamily="34" charset="0"/>
              </a:rPr>
              <a:t>Đoạn</a:t>
            </a:r>
            <a:r>
              <a:rPr lang="en-US" sz="2000" i="1" dirty="0">
                <a:solidFill>
                  <a:srgbClr val="000000"/>
                </a:solidFill>
                <a:latin typeface="Arial" panose="020B0604020202020204" pitchFamily="34" charset="0"/>
                <a:ea typeface="SimSun" panose="02010600030101010101" pitchFamily="2" charset="-122"/>
                <a:cs typeface="Arial" panose="020B0604020202020204" pitchFamily="34" charset="0"/>
              </a:rPr>
              <a:t> video </a:t>
            </a:r>
            <a:r>
              <a:rPr lang="en-US" sz="2000" i="1" dirty="0" err="1">
                <a:solidFill>
                  <a:srgbClr val="000000"/>
                </a:solidFill>
                <a:latin typeface="Arial" panose="020B0604020202020204" pitchFamily="34" charset="0"/>
                <a:ea typeface="SimSun" panose="02010600030101010101" pitchFamily="2" charset="-122"/>
                <a:cs typeface="Arial" panose="020B0604020202020204" pitchFamily="34" charset="0"/>
              </a:rPr>
              <a:t>có</a:t>
            </a:r>
            <a:r>
              <a:rPr lang="en-US" sz="2000" i="1"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sz="2000" i="1" dirty="0" err="1">
                <a:solidFill>
                  <a:srgbClr val="000000"/>
                </a:solidFill>
                <a:latin typeface="Arial" panose="020B0604020202020204" pitchFamily="34" charset="0"/>
                <a:ea typeface="SimSun" panose="02010600030101010101" pitchFamily="2" charset="-122"/>
                <a:cs typeface="Arial" panose="020B0604020202020204" pitchFamily="34" charset="0"/>
              </a:rPr>
              <a:t>nội</a:t>
            </a:r>
            <a:r>
              <a:rPr lang="en-US" sz="2000" i="1" dirty="0">
                <a:solidFill>
                  <a:srgbClr val="000000"/>
                </a:solidFill>
                <a:latin typeface="Arial" panose="020B0604020202020204" pitchFamily="34" charset="0"/>
                <a:ea typeface="SimSun" panose="02010600030101010101" pitchFamily="2" charset="-122"/>
                <a:cs typeface="Arial" panose="020B0604020202020204" pitchFamily="34" charset="0"/>
              </a:rPr>
              <a:t> dung </a:t>
            </a:r>
            <a:r>
              <a:rPr lang="en-US" sz="2000" i="1" dirty="0" err="1">
                <a:solidFill>
                  <a:srgbClr val="000000"/>
                </a:solidFill>
                <a:latin typeface="Arial" panose="020B0604020202020204" pitchFamily="34" charset="0"/>
                <a:ea typeface="SimSun" panose="02010600030101010101" pitchFamily="2" charset="-122"/>
                <a:cs typeface="Arial" panose="020B0604020202020204" pitchFamily="34" charset="0"/>
              </a:rPr>
              <a:t>gì</a:t>
            </a:r>
            <a:r>
              <a:rPr lang="en-US" sz="2000" i="1" dirty="0">
                <a:solidFill>
                  <a:srgbClr val="000000"/>
                </a:solidFill>
                <a:latin typeface="Arial" panose="020B0604020202020204" pitchFamily="34" charset="0"/>
                <a:ea typeface="SimSun" panose="02010600030101010101" pitchFamily="2" charset="-122"/>
                <a:cs typeface="Arial" panose="020B0604020202020204" pitchFamily="34" charset="0"/>
              </a:rPr>
              <a: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1" name="Speech Bubble: Oval 10">
            <a:extLst>
              <a:ext uri="{FF2B5EF4-FFF2-40B4-BE49-F238E27FC236}">
                <a16:creationId xmlns:a16="http://schemas.microsoft.com/office/drawing/2014/main" id="{158C147E-27F3-6C11-4E5D-8D232A6F19C2}"/>
              </a:ext>
            </a:extLst>
          </p:cNvPr>
          <p:cNvSpPr/>
          <p:nvPr/>
        </p:nvSpPr>
        <p:spPr>
          <a:xfrm>
            <a:off x="5564539" y="1085365"/>
            <a:ext cx="3436620" cy="1540565"/>
          </a:xfrm>
          <a:prstGeom prst="wedgeEllipseCallout">
            <a:avLst>
              <a:gd name="adj1" fmla="val -40105"/>
              <a:gd name="adj2" fmla="val 61015"/>
            </a:avLst>
          </a:prstGeom>
          <a:ln>
            <a:solidFill>
              <a:schemeClr val="bg2">
                <a:lumMod val="50000"/>
              </a:schemeClr>
            </a:solidFill>
          </a:ln>
        </p:spPr>
        <p:style>
          <a:lnRef idx="3">
            <a:schemeClr val="lt1"/>
          </a:lnRef>
          <a:fillRef idx="1">
            <a:schemeClr val="accent6"/>
          </a:fillRef>
          <a:effectRef idx="1">
            <a:schemeClr val="accent6"/>
          </a:effectRef>
          <a:fontRef idx="minor">
            <a:schemeClr val="lt1"/>
          </a:fontRef>
        </p:style>
        <p:txBody>
          <a:bodyPr bIns="108000" rtlCol="0" anchor="ctr"/>
          <a:lstStyle/>
          <a:p>
            <a:pPr algn="just">
              <a:lnSpc>
                <a:spcPct val="150000"/>
              </a:lnSpc>
            </a:pPr>
            <a:r>
              <a:rPr lang="en-US"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quê</a:t>
            </a:r>
            <a:r>
              <a:rPr lang="en-US"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hươn</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i="1"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en-US" sz="20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3B639C2A-0D87-E213-D9CA-BE073B2819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B25E4-3B9F-E270-D3AF-1FEFD98C7A31}"/>
              </a:ext>
            </a:extLst>
          </p:cNvPr>
          <p:cNvSpPr>
            <a:spLocks noGrp="1"/>
          </p:cNvSpPr>
          <p:nvPr>
            <p:ph type="title"/>
          </p:nvPr>
        </p:nvSpPr>
        <p:spPr>
          <a:xfrm>
            <a:off x="585225" y="643540"/>
            <a:ext cx="7973550" cy="823800"/>
          </a:xfrm>
        </p:spPr>
        <p:txBody>
          <a:bodyPr/>
          <a:lstStyle/>
          <a:p>
            <a:pPr algn="just">
              <a:lnSpc>
                <a:spcPct val="150000"/>
              </a:lnSpc>
            </a:pPr>
            <a:r>
              <a:rPr lang="en-US" sz="2000" dirty="0">
                <a:solidFill>
                  <a:schemeClr val="bg1">
                    <a:lumMod val="50000"/>
                  </a:schemeClr>
                </a:solidFill>
                <a:latin typeface="+mn-lt"/>
              </a:rPr>
              <a:t>2. </a:t>
            </a:r>
            <a:r>
              <a:rPr lang="vi-VN" sz="2000" dirty="0">
                <a:solidFill>
                  <a:schemeClr val="bg1">
                    <a:lumMod val="50000"/>
                  </a:schemeClr>
                </a:solidFill>
                <a:latin typeface="+mn-lt"/>
              </a:rPr>
              <a:t>Tìm hiểu cách tìm ý tưởng thể hiện sản phẩm mĩ thuật về chủ đề Việt Nam đất nước, con người bằng hình thức vẽ</a:t>
            </a:r>
            <a:endParaRPr lang="en-US" sz="2000" dirty="0">
              <a:solidFill>
                <a:schemeClr val="bg1">
                  <a:lumMod val="50000"/>
                </a:schemeClr>
              </a:solidFill>
              <a:latin typeface="+mn-lt"/>
            </a:endParaRPr>
          </a:p>
        </p:txBody>
      </p:sp>
      <p:sp>
        <p:nvSpPr>
          <p:cNvPr id="20" name="TextBox 19">
            <a:extLst>
              <a:ext uri="{FF2B5EF4-FFF2-40B4-BE49-F238E27FC236}">
                <a16:creationId xmlns:a16="http://schemas.microsoft.com/office/drawing/2014/main" id="{41A6C497-B9BF-43D8-2E4C-CB4C2F6A7464}"/>
              </a:ext>
            </a:extLst>
          </p:cNvPr>
          <p:cNvSpPr txBox="1"/>
          <p:nvPr/>
        </p:nvSpPr>
        <p:spPr>
          <a:xfrm>
            <a:off x="746760" y="1818468"/>
            <a:ext cx="7650480"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000" dirty="0">
                <a:latin typeface="Arial" panose="020B0604020202020204" pitchFamily="34" charset="0"/>
                <a:ea typeface="Calibri" panose="020F0502020204030204" pitchFamily="34" charset="0"/>
                <a:cs typeface="Arial" panose="020B0604020202020204" pitchFamily="34" charset="0"/>
              </a:rPr>
              <a:t>Quan sát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ảnh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họa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bước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hiện</a:t>
            </a:r>
            <a:r>
              <a:rPr lang="en-US" sz="2000" dirty="0">
                <a:latin typeface="Arial" panose="020B0604020202020204" pitchFamily="34" charset="0"/>
                <a:ea typeface="Calibri" panose="020F0502020204030204" pitchFamily="34" charset="0"/>
                <a:cs typeface="Arial" panose="020B0604020202020204" pitchFamily="34" charset="0"/>
              </a:rPr>
              <a:t> SGK tr.51 </a:t>
            </a:r>
            <a:endParaRPr lang="vi-VN" sz="2000" dirty="0">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054B6151-9FBD-0428-F307-182739A84411}"/>
              </a:ext>
            </a:extLst>
          </p:cNvPr>
          <p:cNvCxnSpPr>
            <a:cxnSpLocks/>
          </p:cNvCxnSpPr>
          <p:nvPr/>
        </p:nvCxnSpPr>
        <p:spPr>
          <a:xfrm>
            <a:off x="1830534" y="2428407"/>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53A120FF-08C4-DE13-467E-DA412D6755F5}"/>
              </a:ext>
            </a:extLst>
          </p:cNvPr>
          <p:cNvSpPr/>
          <p:nvPr/>
        </p:nvSpPr>
        <p:spPr>
          <a:xfrm>
            <a:off x="3044190" y="2707412"/>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1800" b="1" dirty="0">
                <a:latin typeface="Arial" panose="020B0604020202020204" pitchFamily="34" charset="0"/>
                <a:cs typeface="Arial" panose="020B0604020202020204" pitchFamily="34" charset="0"/>
              </a:rPr>
              <a:t>THẢO LUẬN NHÓM ĐÔI</a:t>
            </a:r>
          </a:p>
        </p:txBody>
      </p:sp>
      <p:sp>
        <p:nvSpPr>
          <p:cNvPr id="24" name="TextBox 23">
            <a:extLst>
              <a:ext uri="{FF2B5EF4-FFF2-40B4-BE49-F238E27FC236}">
                <a16:creationId xmlns:a16="http://schemas.microsoft.com/office/drawing/2014/main" id="{A9995601-A36D-7C0F-0E12-FDB52DA75B83}"/>
              </a:ext>
            </a:extLst>
          </p:cNvPr>
          <p:cNvSpPr txBox="1"/>
          <p:nvPr/>
        </p:nvSpPr>
        <p:spPr>
          <a:xfrm>
            <a:off x="746760" y="3398768"/>
            <a:ext cx="7157358"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dirty="0"/>
              <a:t>Cách xây dựng bố cục có đặc điểm gì? </a:t>
            </a:r>
            <a:endParaRPr lang="en-US" sz="2000" dirty="0"/>
          </a:p>
          <a:p>
            <a:pPr marL="342900" indent="-342900">
              <a:lnSpc>
                <a:spcPct val="150000"/>
              </a:lnSpc>
              <a:buFont typeface="Arial" panose="020B0604020202020204" pitchFamily="34" charset="0"/>
              <a:buChar char="•"/>
            </a:pPr>
            <a:r>
              <a:rPr lang="vi-VN" sz="2000" dirty="0"/>
              <a:t>Gam màu chủ đạo trong sản phẩm mĩ thuật là gì?  </a:t>
            </a:r>
            <a:endParaRPr lang="en-US" sz="2000" dirty="0"/>
          </a:p>
        </p:txBody>
      </p:sp>
    </p:spTree>
    <p:extLst>
      <p:ext uri="{BB962C8B-B14F-4D97-AF65-F5344CB8AC3E}">
        <p14:creationId xmlns:p14="http://schemas.microsoft.com/office/powerpoint/2010/main" val="82594198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29" name="Picture 28">
            <a:extLst>
              <a:ext uri="{FF2B5EF4-FFF2-40B4-BE49-F238E27FC236}">
                <a16:creationId xmlns:a16="http://schemas.microsoft.com/office/drawing/2014/main" id="{85202CB8-B363-8AF2-3A12-C8AD4E7B3903}"/>
              </a:ext>
            </a:extLst>
          </p:cNvPr>
          <p:cNvPicPr>
            <a:picLocks noChangeAspect="1"/>
          </p:cNvPicPr>
          <p:nvPr/>
        </p:nvPicPr>
        <p:blipFill>
          <a:blip r:embed="rId3"/>
          <a:stretch>
            <a:fillRect/>
          </a:stretch>
        </p:blipFill>
        <p:spPr>
          <a:xfrm>
            <a:off x="1286944" y="386998"/>
            <a:ext cx="2986897" cy="2075108"/>
          </a:xfrm>
          <a:prstGeom prst="rect">
            <a:avLst/>
          </a:prstGeom>
        </p:spPr>
      </p:pic>
      <p:pic>
        <p:nvPicPr>
          <p:cNvPr id="31" name="Picture 30">
            <a:extLst>
              <a:ext uri="{FF2B5EF4-FFF2-40B4-BE49-F238E27FC236}">
                <a16:creationId xmlns:a16="http://schemas.microsoft.com/office/drawing/2014/main" id="{34F2C530-50C0-C401-DB70-62FF52BC745F}"/>
              </a:ext>
            </a:extLst>
          </p:cNvPr>
          <p:cNvPicPr>
            <a:picLocks noChangeAspect="1"/>
          </p:cNvPicPr>
          <p:nvPr/>
        </p:nvPicPr>
        <p:blipFill>
          <a:blip r:embed="rId4"/>
          <a:stretch>
            <a:fillRect/>
          </a:stretch>
        </p:blipFill>
        <p:spPr>
          <a:xfrm>
            <a:off x="4870158" y="386998"/>
            <a:ext cx="2986898" cy="2075108"/>
          </a:xfrm>
          <a:prstGeom prst="rect">
            <a:avLst/>
          </a:prstGeom>
        </p:spPr>
      </p:pic>
      <p:pic>
        <p:nvPicPr>
          <p:cNvPr id="33" name="Picture 32">
            <a:extLst>
              <a:ext uri="{FF2B5EF4-FFF2-40B4-BE49-F238E27FC236}">
                <a16:creationId xmlns:a16="http://schemas.microsoft.com/office/drawing/2014/main" id="{4D353390-104C-145C-5637-6F65EE86125E}"/>
              </a:ext>
            </a:extLst>
          </p:cNvPr>
          <p:cNvPicPr>
            <a:picLocks noChangeAspect="1"/>
          </p:cNvPicPr>
          <p:nvPr/>
        </p:nvPicPr>
        <p:blipFill>
          <a:blip r:embed="rId5"/>
          <a:stretch>
            <a:fillRect/>
          </a:stretch>
        </p:blipFill>
        <p:spPr>
          <a:xfrm>
            <a:off x="1286944" y="2681395"/>
            <a:ext cx="2962137" cy="2075109"/>
          </a:xfrm>
          <a:prstGeom prst="rect">
            <a:avLst/>
          </a:prstGeom>
        </p:spPr>
      </p:pic>
      <p:pic>
        <p:nvPicPr>
          <p:cNvPr id="35" name="Picture 34">
            <a:extLst>
              <a:ext uri="{FF2B5EF4-FFF2-40B4-BE49-F238E27FC236}">
                <a16:creationId xmlns:a16="http://schemas.microsoft.com/office/drawing/2014/main" id="{CB24B354-0667-C7BF-0765-F5D78206E499}"/>
              </a:ext>
            </a:extLst>
          </p:cNvPr>
          <p:cNvPicPr>
            <a:picLocks noChangeAspect="1"/>
          </p:cNvPicPr>
          <p:nvPr/>
        </p:nvPicPr>
        <p:blipFill>
          <a:blip r:embed="rId6"/>
          <a:stretch>
            <a:fillRect/>
          </a:stretch>
        </p:blipFill>
        <p:spPr>
          <a:xfrm>
            <a:off x="4894920" y="2681394"/>
            <a:ext cx="2962135" cy="207510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486CBCA9-2EAC-01B2-7D15-43F17A9E70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594B3A-358F-7C60-12E9-EC3D87502477}"/>
              </a:ext>
            </a:extLst>
          </p:cNvPr>
          <p:cNvSpPr/>
          <p:nvPr/>
        </p:nvSpPr>
        <p:spPr>
          <a:xfrm>
            <a:off x="5070117" y="66917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1: Xây dựng bố cục, thể hiện ý tưởng. </a:t>
            </a:r>
            <a:endParaRPr lang="en-US" sz="2000" dirty="0">
              <a:solidFill>
                <a:srgbClr val="FF0000"/>
              </a:solidFill>
            </a:endParaRPr>
          </a:p>
        </p:txBody>
      </p:sp>
      <p:sp>
        <p:nvSpPr>
          <p:cNvPr id="4" name="Rectangle 3">
            <a:extLst>
              <a:ext uri="{FF2B5EF4-FFF2-40B4-BE49-F238E27FC236}">
                <a16:creationId xmlns:a16="http://schemas.microsoft.com/office/drawing/2014/main" id="{5D11681B-D3E2-8DF8-227A-9C0F8BB2C9E6}"/>
              </a:ext>
            </a:extLst>
          </p:cNvPr>
          <p:cNvSpPr/>
          <p:nvPr/>
        </p:nvSpPr>
        <p:spPr>
          <a:xfrm>
            <a:off x="1320744" y="286404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2: Vẽ nét chi tiết thể hiện bối cảnh và hoạt động.  </a:t>
            </a:r>
            <a:endParaRPr lang="en-US" sz="2000" dirty="0">
              <a:solidFill>
                <a:srgbClr val="FF0000"/>
              </a:solidFill>
            </a:endParaRPr>
          </a:p>
        </p:txBody>
      </p:sp>
      <p:cxnSp>
        <p:nvCxnSpPr>
          <p:cNvPr id="7" name="Straight Arrow Connector 6">
            <a:extLst>
              <a:ext uri="{FF2B5EF4-FFF2-40B4-BE49-F238E27FC236}">
                <a16:creationId xmlns:a16="http://schemas.microsoft.com/office/drawing/2014/main" id="{8F5F6386-B2A3-BA4E-E701-31EE61F13622}"/>
              </a:ext>
            </a:extLst>
          </p:cNvPr>
          <p:cNvCxnSpPr>
            <a:cxnSpLocks/>
            <a:stCxn id="3" idx="3"/>
            <a:endCxn id="2" idx="1"/>
          </p:cNvCxnSpPr>
          <p:nvPr/>
        </p:nvCxnSpPr>
        <p:spPr>
          <a:xfrm>
            <a:off x="4273841" y="1424552"/>
            <a:ext cx="796276"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D11BAF70-BB26-887E-45C5-7382E908E7D2}"/>
              </a:ext>
            </a:extLst>
          </p:cNvPr>
          <p:cNvCxnSpPr>
            <a:cxnSpLocks/>
            <a:stCxn id="5" idx="1"/>
            <a:endCxn id="4" idx="3"/>
          </p:cNvCxnSpPr>
          <p:nvPr/>
        </p:nvCxnSpPr>
        <p:spPr>
          <a:xfrm flipH="1">
            <a:off x="4073883" y="3619422"/>
            <a:ext cx="762475"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1E8CC7B6-6C36-E30C-00CA-714395B30079}"/>
              </a:ext>
            </a:extLst>
          </p:cNvPr>
          <p:cNvPicPr>
            <a:picLocks noChangeAspect="1"/>
          </p:cNvPicPr>
          <p:nvPr/>
        </p:nvPicPr>
        <p:blipFill>
          <a:blip r:embed="rId3"/>
          <a:stretch>
            <a:fillRect/>
          </a:stretch>
        </p:blipFill>
        <p:spPr>
          <a:xfrm>
            <a:off x="1286944" y="386998"/>
            <a:ext cx="2986897" cy="2075108"/>
          </a:xfrm>
          <a:prstGeom prst="rect">
            <a:avLst/>
          </a:prstGeom>
        </p:spPr>
      </p:pic>
      <p:pic>
        <p:nvPicPr>
          <p:cNvPr id="5" name="Picture 4">
            <a:extLst>
              <a:ext uri="{FF2B5EF4-FFF2-40B4-BE49-F238E27FC236}">
                <a16:creationId xmlns:a16="http://schemas.microsoft.com/office/drawing/2014/main" id="{0D5ACC4D-8215-8E0D-242F-F0AD0EED26BF}"/>
              </a:ext>
            </a:extLst>
          </p:cNvPr>
          <p:cNvPicPr>
            <a:picLocks noChangeAspect="1"/>
          </p:cNvPicPr>
          <p:nvPr/>
        </p:nvPicPr>
        <p:blipFill>
          <a:blip r:embed="rId4"/>
          <a:stretch>
            <a:fillRect/>
          </a:stretch>
        </p:blipFill>
        <p:spPr>
          <a:xfrm>
            <a:off x="4836358" y="2581868"/>
            <a:ext cx="2986898" cy="2075108"/>
          </a:xfrm>
          <a:prstGeom prst="rect">
            <a:avLst/>
          </a:prstGeom>
        </p:spPr>
      </p:pic>
    </p:spTree>
    <p:extLst>
      <p:ext uri="{BB962C8B-B14F-4D97-AF65-F5344CB8AC3E}">
        <p14:creationId xmlns:p14="http://schemas.microsoft.com/office/powerpoint/2010/main" val="2749909870"/>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C845C2F8-8374-BB91-4854-3F45D78E8D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787DA5-E13A-7C60-A8EE-8E824A62C832}"/>
              </a:ext>
            </a:extLst>
          </p:cNvPr>
          <p:cNvSpPr/>
          <p:nvPr/>
        </p:nvSpPr>
        <p:spPr>
          <a:xfrm>
            <a:off x="5070117" y="66917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3: Vẽ màu vào bối cảnh. </a:t>
            </a:r>
            <a:endParaRPr lang="en-US" sz="2000" dirty="0">
              <a:solidFill>
                <a:srgbClr val="FF0000"/>
              </a:solidFill>
            </a:endParaRPr>
          </a:p>
        </p:txBody>
      </p:sp>
      <p:sp>
        <p:nvSpPr>
          <p:cNvPr id="4" name="Rectangle 3">
            <a:extLst>
              <a:ext uri="{FF2B5EF4-FFF2-40B4-BE49-F238E27FC236}">
                <a16:creationId xmlns:a16="http://schemas.microsoft.com/office/drawing/2014/main" id="{9548E083-4031-B585-1D8A-7D1DA20E46E8}"/>
              </a:ext>
            </a:extLst>
          </p:cNvPr>
          <p:cNvSpPr/>
          <p:nvPr/>
        </p:nvSpPr>
        <p:spPr>
          <a:xfrm>
            <a:off x="1320744" y="2864048"/>
            <a:ext cx="2753139" cy="1510748"/>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FF0000"/>
                </a:solidFill>
              </a:rPr>
              <a:t>Bước 4: Vẽ màu vào nhân vật và hoàn thiện sản phẩm. </a:t>
            </a:r>
            <a:endParaRPr lang="en-US" sz="2000" dirty="0">
              <a:solidFill>
                <a:srgbClr val="FF0000"/>
              </a:solidFill>
            </a:endParaRPr>
          </a:p>
        </p:txBody>
      </p:sp>
      <p:cxnSp>
        <p:nvCxnSpPr>
          <p:cNvPr id="7" name="Straight Arrow Connector 6">
            <a:extLst>
              <a:ext uri="{FF2B5EF4-FFF2-40B4-BE49-F238E27FC236}">
                <a16:creationId xmlns:a16="http://schemas.microsoft.com/office/drawing/2014/main" id="{A3CE0DF6-33EC-9036-74BF-239E4FE9DCB7}"/>
              </a:ext>
            </a:extLst>
          </p:cNvPr>
          <p:cNvCxnSpPr>
            <a:cxnSpLocks/>
            <a:endCxn id="2" idx="1"/>
          </p:cNvCxnSpPr>
          <p:nvPr/>
        </p:nvCxnSpPr>
        <p:spPr>
          <a:xfrm>
            <a:off x="4273841" y="1424552"/>
            <a:ext cx="796276"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13F72545-C5AB-6394-A07D-5AAFAD9A7300}"/>
              </a:ext>
            </a:extLst>
          </p:cNvPr>
          <p:cNvCxnSpPr>
            <a:cxnSpLocks/>
            <a:stCxn id="8" idx="1"/>
            <a:endCxn id="4" idx="3"/>
          </p:cNvCxnSpPr>
          <p:nvPr/>
        </p:nvCxnSpPr>
        <p:spPr>
          <a:xfrm flipH="1">
            <a:off x="4073883" y="3619422"/>
            <a:ext cx="891735"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96B309DF-5B57-E6A6-ADB4-E12238221E5F}"/>
              </a:ext>
            </a:extLst>
          </p:cNvPr>
          <p:cNvPicPr>
            <a:picLocks noChangeAspect="1"/>
          </p:cNvPicPr>
          <p:nvPr/>
        </p:nvPicPr>
        <p:blipFill>
          <a:blip r:embed="rId3"/>
          <a:stretch>
            <a:fillRect/>
          </a:stretch>
        </p:blipFill>
        <p:spPr>
          <a:xfrm>
            <a:off x="1311704" y="386997"/>
            <a:ext cx="2962137" cy="2075109"/>
          </a:xfrm>
          <a:prstGeom prst="rect">
            <a:avLst/>
          </a:prstGeom>
        </p:spPr>
      </p:pic>
      <p:pic>
        <p:nvPicPr>
          <p:cNvPr id="8" name="Picture 7">
            <a:extLst>
              <a:ext uri="{FF2B5EF4-FFF2-40B4-BE49-F238E27FC236}">
                <a16:creationId xmlns:a16="http://schemas.microsoft.com/office/drawing/2014/main" id="{399A3B7F-385D-AE85-7B3F-574C671FDB30}"/>
              </a:ext>
            </a:extLst>
          </p:cNvPr>
          <p:cNvPicPr>
            <a:picLocks noChangeAspect="1"/>
          </p:cNvPicPr>
          <p:nvPr/>
        </p:nvPicPr>
        <p:blipFill>
          <a:blip r:embed="rId4"/>
          <a:stretch>
            <a:fillRect/>
          </a:stretch>
        </p:blipFill>
        <p:spPr>
          <a:xfrm>
            <a:off x="4965618" y="2581868"/>
            <a:ext cx="2962135" cy="2075108"/>
          </a:xfrm>
          <a:prstGeom prst="rect">
            <a:avLst/>
          </a:prstGeom>
        </p:spPr>
      </p:pic>
    </p:spTree>
    <p:extLst>
      <p:ext uri="{BB962C8B-B14F-4D97-AF65-F5344CB8AC3E}">
        <p14:creationId xmlns:p14="http://schemas.microsoft.com/office/powerpoint/2010/main" val="93371648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D503550D-B91B-A04D-4107-180CD53C88D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85113BD-B7C9-03FE-7C4F-A2C8D898FD39}"/>
              </a:ext>
            </a:extLst>
          </p:cNvPr>
          <p:cNvPicPr>
            <a:picLocks noChangeAspect="1"/>
          </p:cNvPicPr>
          <p:nvPr/>
        </p:nvPicPr>
        <p:blipFill>
          <a:blip r:embed="rId3"/>
          <a:stretch>
            <a:fillRect/>
          </a:stretch>
        </p:blipFill>
        <p:spPr>
          <a:xfrm>
            <a:off x="796182" y="971728"/>
            <a:ext cx="2962135" cy="2471895"/>
          </a:xfrm>
          <a:prstGeom prst="rect">
            <a:avLst/>
          </a:prstGeom>
        </p:spPr>
      </p:pic>
      <p:sp>
        <p:nvSpPr>
          <p:cNvPr id="3" name="TextBox 2">
            <a:extLst>
              <a:ext uri="{FF2B5EF4-FFF2-40B4-BE49-F238E27FC236}">
                <a16:creationId xmlns:a16="http://schemas.microsoft.com/office/drawing/2014/main" id="{F4444FAE-E1E9-C3BA-9DCA-AD9EBDA08132}"/>
              </a:ext>
            </a:extLst>
          </p:cNvPr>
          <p:cNvSpPr txBox="1"/>
          <p:nvPr/>
        </p:nvSpPr>
        <p:spPr>
          <a:xfrm>
            <a:off x="3629108" y="254117"/>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TextBox 8">
            <a:extLst>
              <a:ext uri="{FF2B5EF4-FFF2-40B4-BE49-F238E27FC236}">
                <a16:creationId xmlns:a16="http://schemas.microsoft.com/office/drawing/2014/main" id="{A53AA6E9-F21D-CCD3-DBBE-41FEAE13FCC3}"/>
              </a:ext>
            </a:extLst>
          </p:cNvPr>
          <p:cNvSpPr txBox="1"/>
          <p:nvPr/>
        </p:nvSpPr>
        <p:spPr>
          <a:xfrm>
            <a:off x="3917343" y="971728"/>
            <a:ext cx="4572000" cy="2471895"/>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Hình thức và chất liệu thể hiện sản phẩm: vẽ màu trên giấy trắng. </a:t>
            </a:r>
            <a:endParaRPr lang="en-US" sz="2000" dirty="0">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Hình ảnh quê hương hiện ra với cánh đồng lúa, người dân đội nón lá đi gặt lúa. </a:t>
            </a:r>
            <a:endParaRPr lang="en-US" sz="2000" dirty="0">
              <a:effectLst/>
              <a:latin typeface="+mn-lt"/>
              <a:ea typeface="SimSu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0D7934DB-E768-E563-29A8-72705CD84689}"/>
              </a:ext>
            </a:extLst>
          </p:cNvPr>
          <p:cNvSpPr txBox="1"/>
          <p:nvPr/>
        </p:nvSpPr>
        <p:spPr>
          <a:xfrm>
            <a:off x="654657" y="3443623"/>
            <a:ext cx="7972508" cy="1420325"/>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Sản phẩm mĩ thuật thể hiện cảnh đẹp bằng hình ảnh các em bé đang múa lân, rước đèn trong dịp tết trung thu phía xa xa là Chùa Cầu Hội An. </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112502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FBBC5D2A-2516-AE3C-EAFA-EEB0CEC5404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E2F836D-8DA9-2498-7764-C3F5E9CD2A54}"/>
              </a:ext>
            </a:extLst>
          </p:cNvPr>
          <p:cNvPicPr>
            <a:picLocks noChangeAspect="1"/>
          </p:cNvPicPr>
          <p:nvPr/>
        </p:nvPicPr>
        <p:blipFill>
          <a:blip r:embed="rId3"/>
          <a:stretch>
            <a:fillRect/>
          </a:stretch>
        </p:blipFill>
        <p:spPr>
          <a:xfrm>
            <a:off x="5514892" y="971728"/>
            <a:ext cx="2962135" cy="2471895"/>
          </a:xfrm>
          <a:prstGeom prst="rect">
            <a:avLst/>
          </a:prstGeom>
        </p:spPr>
      </p:pic>
      <p:sp>
        <p:nvSpPr>
          <p:cNvPr id="3" name="TextBox 2">
            <a:extLst>
              <a:ext uri="{FF2B5EF4-FFF2-40B4-BE49-F238E27FC236}">
                <a16:creationId xmlns:a16="http://schemas.microsoft.com/office/drawing/2014/main" id="{635CA3AE-4144-CB42-C027-96F1482019DC}"/>
              </a:ext>
            </a:extLst>
          </p:cNvPr>
          <p:cNvSpPr txBox="1"/>
          <p:nvPr/>
        </p:nvSpPr>
        <p:spPr>
          <a:xfrm>
            <a:off x="3629108" y="254117"/>
            <a:ext cx="1885784" cy="572572"/>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vi-VN"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a:t>
            </a:r>
            <a:endParaRPr lang="vi-VN" sz="2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FB26114B-4346-5DD8-7E2A-4FE092F2FD66}"/>
              </a:ext>
            </a:extLst>
          </p:cNvPr>
          <p:cNvSpPr txBox="1"/>
          <p:nvPr/>
        </p:nvSpPr>
        <p:spPr>
          <a:xfrm>
            <a:off x="775778" y="1252181"/>
            <a:ext cx="4572000" cy="201023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Cách xây dựng bố cục có hình ảnh chính – phụ, xa – gần </a:t>
            </a:r>
            <a:endParaRPr lang="en-US" sz="2000" dirty="0">
              <a:solidFill>
                <a:srgbClr val="000000"/>
              </a:solidFill>
              <a:effectLst/>
              <a:latin typeface="+mn-lt"/>
              <a:ea typeface="SimSun" panose="02010600030101010101" pitchFamily="2" charset="-122"/>
              <a:cs typeface="Times New Roman" panose="02020603050405020304" pitchFamily="18" charset="0"/>
            </a:endParaRPr>
          </a:p>
          <a:p>
            <a:pPr marR="0" algn="just">
              <a:lnSpc>
                <a:spcPct val="150000"/>
              </a:lnSpc>
              <a:spcAft>
                <a:spcPts val="1000"/>
              </a:spcAft>
            </a:pPr>
            <a:r>
              <a:rPr lang="en-US" sz="2000" dirty="0">
                <a:latin typeface="+mn-lt"/>
                <a:ea typeface="SimSun" panose="02010600030101010101" pitchFamily="2" charset="-122"/>
                <a:cs typeface="Times New Roman" panose="02020603050405020304" pitchFamily="18" charset="0"/>
                <a:sym typeface="Wingdings" panose="05000000000000000000" pitchFamily="2" charset="2"/>
              </a:rPr>
              <a:t> T</a:t>
            </a:r>
            <a:r>
              <a:rPr lang="vi-VN" sz="2000" dirty="0">
                <a:solidFill>
                  <a:srgbClr val="000000"/>
                </a:solidFill>
                <a:effectLst/>
                <a:latin typeface="+mn-lt"/>
                <a:ea typeface="SimSun" panose="02010600030101010101" pitchFamily="2" charset="-122"/>
                <a:cs typeface="Times New Roman" panose="02020603050405020304" pitchFamily="18" charset="0"/>
              </a:rPr>
              <a:t>ạo chiều sâu, tạo sự cân đối cho sản phẩm. </a:t>
            </a:r>
            <a:endParaRPr lang="en-US" sz="2000" dirty="0">
              <a:effectLst/>
              <a:latin typeface="+mn-lt"/>
              <a:ea typeface="SimSu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88FE69DC-A38F-093E-2AB4-B3D10E3A0B5A}"/>
              </a:ext>
            </a:extLst>
          </p:cNvPr>
          <p:cNvSpPr txBox="1"/>
          <p:nvPr/>
        </p:nvSpPr>
        <p:spPr>
          <a:xfrm>
            <a:off x="775778" y="3588662"/>
            <a:ext cx="7592444" cy="958660"/>
          </a:xfrm>
          <a:prstGeom prst="rect">
            <a:avLst/>
          </a:prstGeom>
          <a:noFill/>
        </p:spPr>
        <p:txBody>
          <a:bodyPr wrap="square">
            <a:spAutoFit/>
          </a:bodyPr>
          <a:lstStyle/>
          <a:p>
            <a:pPr marL="342900" marR="0" indent="-342900" algn="just">
              <a:lnSpc>
                <a:spcPct val="150000"/>
              </a:lnSpc>
              <a:spcAft>
                <a:spcPts val="1000"/>
              </a:spcAft>
              <a:buFont typeface="Arial" panose="020B0604020202020204" pitchFamily="34" charset="0"/>
              <a:buChar char="•"/>
            </a:pPr>
            <a:r>
              <a:rPr lang="vi-VN" sz="2000" dirty="0">
                <a:solidFill>
                  <a:srgbClr val="000000"/>
                </a:solidFill>
                <a:effectLst/>
                <a:latin typeface="+mn-lt"/>
                <a:ea typeface="SimSun" panose="02010600030101010101" pitchFamily="2" charset="-122"/>
                <a:cs typeface="Times New Roman" panose="02020603050405020304" pitchFamily="18" charset="0"/>
              </a:rPr>
              <a:t>Màu sắc tươi sáng, sống động với các gam màu nóng như vàng, đỏ xen kẽ là các gam màu lạnh như xanh, nâu...</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5852459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623488C6-415E-414D-7095-FA46A88AF0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0B5968-78A1-843B-DAD5-7DF64940FF13}"/>
              </a:ext>
            </a:extLst>
          </p:cNvPr>
          <p:cNvSpPr>
            <a:spLocks noGrp="1"/>
          </p:cNvSpPr>
          <p:nvPr>
            <p:ph type="title"/>
          </p:nvPr>
        </p:nvSpPr>
        <p:spPr>
          <a:xfrm>
            <a:off x="585225" y="514333"/>
            <a:ext cx="7973550" cy="823800"/>
          </a:xfrm>
        </p:spPr>
        <p:txBody>
          <a:bodyPr/>
          <a:lstStyle/>
          <a:p>
            <a:pPr algn="just">
              <a:lnSpc>
                <a:spcPct val="150000"/>
              </a:lnSpc>
            </a:pPr>
            <a:r>
              <a:rPr lang="en-US" sz="2000" dirty="0">
                <a:solidFill>
                  <a:schemeClr val="bg1">
                    <a:lumMod val="50000"/>
                  </a:schemeClr>
                </a:solidFill>
                <a:latin typeface="+mj-lt"/>
              </a:rPr>
              <a:t>3. </a:t>
            </a:r>
            <a:r>
              <a:rPr lang="vi-VN" sz="2000" dirty="0">
                <a:solidFill>
                  <a:schemeClr val="bg1">
                    <a:lumMod val="50000"/>
                  </a:schemeClr>
                </a:solidFill>
                <a:latin typeface="+mn-lt"/>
              </a:rPr>
              <a:t>Thể hiện sản phẩm mĩ thuật về chủ đề Việt Nam đất nước, con người bằng hình thức yêu thích</a:t>
            </a:r>
            <a:endParaRPr lang="en-US" sz="2000" dirty="0">
              <a:solidFill>
                <a:schemeClr val="bg1">
                  <a:lumMod val="50000"/>
                </a:schemeClr>
              </a:solidFill>
              <a:latin typeface="+mn-lt"/>
            </a:endParaRPr>
          </a:p>
        </p:txBody>
      </p:sp>
      <p:sp>
        <p:nvSpPr>
          <p:cNvPr id="20" name="TextBox 19">
            <a:extLst>
              <a:ext uri="{FF2B5EF4-FFF2-40B4-BE49-F238E27FC236}">
                <a16:creationId xmlns:a16="http://schemas.microsoft.com/office/drawing/2014/main" id="{28387264-0BA7-0DE0-38B1-929E1BCA500A}"/>
              </a:ext>
            </a:extLst>
          </p:cNvPr>
          <p:cNvSpPr txBox="1"/>
          <p:nvPr/>
        </p:nvSpPr>
        <p:spPr>
          <a:xfrm>
            <a:off x="585225" y="1609460"/>
            <a:ext cx="8099066"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hành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sản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phẩm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theo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chủ</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đề</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Việt</a:t>
            </a:r>
            <a:r>
              <a:rPr lang="en-US" sz="2000" dirty="0">
                <a:latin typeface="Arial" panose="020B0604020202020204" pitchFamily="34" charset="0"/>
                <a:ea typeface="Calibri" panose="020F0502020204030204" pitchFamily="34" charset="0"/>
                <a:cs typeface="Arial" panose="020B0604020202020204" pitchFamily="34" charset="0"/>
              </a:rPr>
              <a:t> Nm </a:t>
            </a:r>
            <a:r>
              <a:rPr lang="en-US" sz="2000" dirty="0" err="1">
                <a:latin typeface="Arial" panose="020B0604020202020204" pitchFamily="34" charset="0"/>
                <a:ea typeface="Calibri" panose="020F0502020204030204" pitchFamily="34" charset="0"/>
                <a:cs typeface="Arial" panose="020B0604020202020204" pitchFamily="34" charset="0"/>
              </a:rPr>
              <a:t>đất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nước</a:t>
            </a:r>
            <a:r>
              <a:rPr lang="en-US" sz="2000" dirty="0">
                <a:latin typeface="Arial" panose="020B0604020202020204" pitchFamily="34" charset="0"/>
                <a:ea typeface="Calibri" panose="020F0502020204030204" pitchFamily="34" charset="0"/>
                <a:cs typeface="Arial" panose="020B0604020202020204" pitchFamily="34" charset="0"/>
              </a:rPr>
              <a:t>, con </a:t>
            </a:r>
            <a:r>
              <a:rPr lang="en-US" sz="2000" dirty="0" err="1">
                <a:latin typeface="Arial" panose="020B0604020202020204" pitchFamily="34" charset="0"/>
                <a:ea typeface="Calibri" panose="020F0502020204030204" pitchFamily="34" charset="0"/>
                <a:cs typeface="Arial" panose="020B0604020202020204" pitchFamily="34" charset="0"/>
              </a:rPr>
              <a:t>người</a:t>
            </a:r>
            <a:endParaRPr lang="vi-VN" sz="2000" dirty="0">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EDC5B3BB-BA26-62DF-F599-4C0FE9B418E5}"/>
              </a:ext>
            </a:extLst>
          </p:cNvPr>
          <p:cNvCxnSpPr>
            <a:cxnSpLocks/>
          </p:cNvCxnSpPr>
          <p:nvPr/>
        </p:nvCxnSpPr>
        <p:spPr>
          <a:xfrm>
            <a:off x="1830534" y="2299200"/>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2B64F8C7-2668-8B83-0AA9-056DDE8D3D0B}"/>
              </a:ext>
            </a:extLst>
          </p:cNvPr>
          <p:cNvSpPr/>
          <p:nvPr/>
        </p:nvSpPr>
        <p:spPr>
          <a:xfrm>
            <a:off x="3044190" y="2578205"/>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Hướng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dẫn</a:t>
            </a:r>
            <a:endParaRPr lang="vi-VN" sz="20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CECFB63-BA3B-8D5D-1137-C0CCFA0F2A4E}"/>
              </a:ext>
            </a:extLst>
          </p:cNvPr>
          <p:cNvSpPr txBox="1"/>
          <p:nvPr/>
        </p:nvSpPr>
        <p:spPr>
          <a:xfrm>
            <a:off x="746760" y="3269561"/>
            <a:ext cx="7157358"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latin typeface="+mn-lt"/>
              </a:rPr>
              <a:t>Việt Nam đất nước, con người trong sản phẩm mĩ thuật của em được hình thành ý tưởng sáng tạo thông qua hình thức nào? (Quan sát, tưởng tượng, trải nghiệm,...)</a:t>
            </a:r>
            <a:endParaRPr lang="en-US" sz="2000" dirty="0">
              <a:latin typeface="+mn-lt"/>
            </a:endParaRPr>
          </a:p>
        </p:txBody>
      </p:sp>
    </p:spTree>
    <p:extLst>
      <p:ext uri="{BB962C8B-B14F-4D97-AF65-F5344CB8AC3E}">
        <p14:creationId xmlns:p14="http://schemas.microsoft.com/office/powerpoint/2010/main" val="254533180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0">
          <a:extLst>
            <a:ext uri="{FF2B5EF4-FFF2-40B4-BE49-F238E27FC236}">
              <a16:creationId xmlns:a16="http://schemas.microsoft.com/office/drawing/2014/main" id="{255696D0-5675-181A-4074-1B9742C858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DB99A0-BCF7-24BB-9F29-A1DB197B1008}"/>
              </a:ext>
            </a:extLst>
          </p:cNvPr>
          <p:cNvSpPr>
            <a:spLocks noGrp="1"/>
          </p:cNvSpPr>
          <p:nvPr>
            <p:ph type="title"/>
          </p:nvPr>
        </p:nvSpPr>
        <p:spPr>
          <a:xfrm>
            <a:off x="585225" y="414943"/>
            <a:ext cx="7973550" cy="823800"/>
          </a:xfrm>
        </p:spPr>
        <p:txBody>
          <a:bodyPr/>
          <a:lstStyle/>
          <a:p>
            <a:pPr algn="just">
              <a:lnSpc>
                <a:spcPct val="150000"/>
              </a:lnSpc>
            </a:pPr>
            <a:r>
              <a:rPr lang="en-US" sz="2000" dirty="0">
                <a:solidFill>
                  <a:schemeClr val="bg1">
                    <a:lumMod val="50000"/>
                  </a:schemeClr>
                </a:solidFill>
                <a:latin typeface="+mj-lt"/>
              </a:rPr>
              <a:t>3. </a:t>
            </a:r>
            <a:r>
              <a:rPr lang="vi-VN" sz="2000" dirty="0">
                <a:solidFill>
                  <a:schemeClr val="bg1">
                    <a:lumMod val="50000"/>
                  </a:schemeClr>
                </a:solidFill>
                <a:latin typeface="+mn-lt"/>
              </a:rPr>
              <a:t>Thể hiện sản phẩm mĩ thuật về chủ đề Việt Nam đất nước, con người bằng hình thức yêu thích</a:t>
            </a:r>
            <a:endParaRPr lang="en-US" sz="2000" dirty="0">
              <a:solidFill>
                <a:schemeClr val="bg1">
                  <a:lumMod val="50000"/>
                </a:schemeClr>
              </a:solidFill>
              <a:latin typeface="+mn-lt"/>
            </a:endParaRPr>
          </a:p>
        </p:txBody>
      </p:sp>
      <p:sp>
        <p:nvSpPr>
          <p:cNvPr id="20" name="TextBox 19">
            <a:extLst>
              <a:ext uri="{FF2B5EF4-FFF2-40B4-BE49-F238E27FC236}">
                <a16:creationId xmlns:a16="http://schemas.microsoft.com/office/drawing/2014/main" id="{2245EE49-675B-F7BB-D6BE-D72D51796B51}"/>
              </a:ext>
            </a:extLst>
          </p:cNvPr>
          <p:cNvSpPr txBox="1"/>
          <p:nvPr/>
        </p:nvSpPr>
        <p:spPr>
          <a:xfrm>
            <a:off x="585225" y="1510070"/>
            <a:ext cx="8099066" cy="531674"/>
          </a:xfrm>
          <a:prstGeom prst="horizontalScroll">
            <a:avLst/>
          </a:prstGeom>
          <a:solidFill>
            <a:schemeClr val="accent1"/>
          </a:solidFill>
          <a:ln>
            <a:solidFill>
              <a:schemeClr val="accent3">
                <a:lumMod val="40000"/>
                <a:lumOff val="60000"/>
              </a:schemeClr>
            </a:solidFill>
          </a:ln>
        </p:spPr>
        <p:txBody>
          <a:bodyPr wrap="square" anchor="ctr">
            <a:spAutoFit/>
          </a:bodyPr>
          <a:lstStyle/>
          <a:p>
            <a:pPr algn="ctr"/>
            <a:r>
              <a:rPr lang="en-US" sz="2000" dirty="0" err="1">
                <a:latin typeface="Arial" panose="020B0604020202020204" pitchFamily="34" charset="0"/>
                <a:ea typeface="Calibri" panose="020F0502020204030204" pitchFamily="34" charset="0"/>
                <a:cs typeface="Arial" panose="020B0604020202020204" pitchFamily="34" charset="0"/>
              </a:rPr>
              <a:t>Thực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hành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sản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phẩm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theo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chủ</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đề</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Việt</a:t>
            </a:r>
            <a:r>
              <a:rPr lang="en-US" sz="2000" dirty="0">
                <a:latin typeface="Arial" panose="020B0604020202020204" pitchFamily="34" charset="0"/>
                <a:ea typeface="Calibri" panose="020F0502020204030204" pitchFamily="34" charset="0"/>
                <a:cs typeface="Arial" panose="020B0604020202020204" pitchFamily="34" charset="0"/>
              </a:rPr>
              <a:t> Nm </a:t>
            </a:r>
            <a:r>
              <a:rPr lang="en-US" sz="2000" dirty="0" err="1">
                <a:latin typeface="Arial" panose="020B0604020202020204" pitchFamily="34" charset="0"/>
                <a:ea typeface="Calibri" panose="020F0502020204030204" pitchFamily="34" charset="0"/>
                <a:cs typeface="Arial" panose="020B0604020202020204" pitchFamily="34" charset="0"/>
              </a:rPr>
              <a:t>đất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nước</a:t>
            </a:r>
            <a:r>
              <a:rPr lang="en-US" sz="2000" dirty="0">
                <a:latin typeface="Arial" panose="020B0604020202020204" pitchFamily="34" charset="0"/>
                <a:ea typeface="Calibri" panose="020F0502020204030204" pitchFamily="34" charset="0"/>
                <a:cs typeface="Arial" panose="020B0604020202020204" pitchFamily="34" charset="0"/>
              </a:rPr>
              <a:t>, con </a:t>
            </a:r>
            <a:r>
              <a:rPr lang="en-US" sz="2000" dirty="0" err="1">
                <a:latin typeface="Arial" panose="020B0604020202020204" pitchFamily="34" charset="0"/>
                <a:ea typeface="Calibri" panose="020F0502020204030204" pitchFamily="34" charset="0"/>
                <a:cs typeface="Arial" panose="020B0604020202020204" pitchFamily="34" charset="0"/>
              </a:rPr>
              <a:t>người</a:t>
            </a:r>
            <a:endParaRPr lang="vi-VN" sz="2000" dirty="0">
              <a:latin typeface="Arial" panose="020B0604020202020204" pitchFamily="34" charset="0"/>
              <a:ea typeface="SimSun" panose="02010600030101010101" pitchFamily="2" charset="-122"/>
              <a:cs typeface="Arial" panose="020B0604020202020204" pitchFamily="34" charset="0"/>
            </a:endParaRPr>
          </a:p>
        </p:txBody>
      </p:sp>
      <p:cxnSp>
        <p:nvCxnSpPr>
          <p:cNvPr id="21" name="Google Shape;802;p38">
            <a:extLst>
              <a:ext uri="{FF2B5EF4-FFF2-40B4-BE49-F238E27FC236}">
                <a16:creationId xmlns:a16="http://schemas.microsoft.com/office/drawing/2014/main" id="{87C35524-2C96-8F53-0BBE-3A5E490D669E}"/>
              </a:ext>
            </a:extLst>
          </p:cNvPr>
          <p:cNvCxnSpPr>
            <a:cxnSpLocks/>
          </p:cNvCxnSpPr>
          <p:nvPr/>
        </p:nvCxnSpPr>
        <p:spPr>
          <a:xfrm>
            <a:off x="1817881" y="2151144"/>
            <a:ext cx="5633753" cy="7678"/>
          </a:xfrm>
          <a:prstGeom prst="straightConnector1">
            <a:avLst/>
          </a:prstGeom>
          <a:noFill/>
          <a:ln w="19050" cap="flat" cmpd="sng">
            <a:solidFill>
              <a:schemeClr val="lt1"/>
            </a:solidFill>
            <a:prstDash val="solid"/>
            <a:round/>
            <a:headEnd type="oval" w="med" len="med"/>
            <a:tailEnd type="oval" w="med" len="med"/>
          </a:ln>
        </p:spPr>
      </p:cxnSp>
      <p:sp>
        <p:nvSpPr>
          <p:cNvPr id="22" name="Plaque 21">
            <a:extLst>
              <a:ext uri="{FF2B5EF4-FFF2-40B4-BE49-F238E27FC236}">
                <a16:creationId xmlns:a16="http://schemas.microsoft.com/office/drawing/2014/main" id="{49FA9077-7C13-7DFD-94EA-667960D923EB}"/>
              </a:ext>
            </a:extLst>
          </p:cNvPr>
          <p:cNvSpPr/>
          <p:nvPr/>
        </p:nvSpPr>
        <p:spPr>
          <a:xfrm>
            <a:off x="3044190" y="2343150"/>
            <a:ext cx="3055620" cy="457200"/>
          </a:xfrm>
          <a:prstGeom prst="plaque">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Hướng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dẫn</a:t>
            </a:r>
            <a:endParaRPr lang="vi-VN" sz="20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296927F-F210-8B78-FF24-2DA97E91DE35}"/>
              </a:ext>
            </a:extLst>
          </p:cNvPr>
          <p:cNvSpPr txBox="1"/>
          <p:nvPr/>
        </p:nvSpPr>
        <p:spPr>
          <a:xfrm>
            <a:off x="495771" y="2846048"/>
            <a:ext cx="8277971"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Hình ảnh nào sẽ được em khai thác trong thực hành, sáng tạo sản phẩm mĩ thuật của mình?</a:t>
            </a:r>
            <a:endParaRPr lang="en-US" sz="2000" dirty="0"/>
          </a:p>
          <a:p>
            <a:pPr marL="342900" indent="-342900" algn="just">
              <a:lnSpc>
                <a:spcPct val="150000"/>
              </a:lnSpc>
              <a:buFont typeface="Arial" panose="020B0604020202020204" pitchFamily="34" charset="0"/>
              <a:buChar char="•"/>
            </a:pPr>
            <a:r>
              <a:rPr lang="vi-VN" sz="2000" dirty="0"/>
              <a:t>Em sẽ lựa chọn vật liệu và sử dụng cách nào để thể hiện sản phẩm mĩ thuật?</a:t>
            </a:r>
            <a:endParaRPr lang="en-US" sz="2000" dirty="0"/>
          </a:p>
        </p:txBody>
      </p:sp>
    </p:spTree>
    <p:extLst>
      <p:ext uri="{BB962C8B-B14F-4D97-AF65-F5344CB8AC3E}">
        <p14:creationId xmlns:p14="http://schemas.microsoft.com/office/powerpoint/2010/main" val="134715346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2" grpId="0" animBg="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7"/>
          <p:cNvSpPr txBox="1">
            <a:spLocks noGrp="1"/>
          </p:cNvSpPr>
          <p:nvPr>
            <p:ph type="ctrTitle"/>
          </p:nvPr>
        </p:nvSpPr>
        <p:spPr>
          <a:xfrm>
            <a:off x="1777412" y="803077"/>
            <a:ext cx="5589176" cy="5784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latin typeface="+mj-lt"/>
              </a:rPr>
              <a:t>Một</a:t>
            </a:r>
            <a:r>
              <a:rPr lang="en-US" sz="2800" dirty="0">
                <a:latin typeface="+mj-lt"/>
              </a:rPr>
              <a:t> </a:t>
            </a:r>
            <a:r>
              <a:rPr lang="en-US" sz="2800" dirty="0" err="1">
                <a:latin typeface="+mj-lt"/>
              </a:rPr>
              <a:t>số</a:t>
            </a:r>
            <a:r>
              <a:rPr lang="en-US" sz="2800" dirty="0">
                <a:latin typeface="+mj-lt"/>
              </a:rPr>
              <a:t> </a:t>
            </a:r>
            <a:r>
              <a:rPr lang="en-US" sz="2800" dirty="0" err="1">
                <a:latin typeface="+mj-lt"/>
              </a:rPr>
              <a:t>sản</a:t>
            </a:r>
            <a:r>
              <a:rPr lang="en-US" sz="2800" dirty="0">
                <a:latin typeface="+mj-lt"/>
              </a:rPr>
              <a:t> </a:t>
            </a:r>
            <a:r>
              <a:rPr lang="en-US" sz="2800" dirty="0" err="1">
                <a:latin typeface="+mj-lt"/>
              </a:rPr>
              <a:t>phẩm</a:t>
            </a:r>
            <a:r>
              <a:rPr lang="en-US" sz="2800" dirty="0">
                <a:latin typeface="+mj-lt"/>
              </a:rPr>
              <a:t> </a:t>
            </a:r>
            <a:r>
              <a:rPr lang="en-US" sz="2800" dirty="0" err="1">
                <a:latin typeface="+mj-lt"/>
              </a:rPr>
              <a:t>mĩ</a:t>
            </a:r>
            <a:r>
              <a:rPr lang="en-US" sz="2800" dirty="0">
                <a:latin typeface="+mj-lt"/>
              </a:rPr>
              <a:t> </a:t>
            </a:r>
            <a:r>
              <a:rPr lang="en-US" sz="2800" dirty="0" err="1">
                <a:latin typeface="+mj-lt"/>
              </a:rPr>
              <a:t>thuật</a:t>
            </a:r>
            <a:r>
              <a:rPr lang="en-US" sz="2800" dirty="0">
                <a:latin typeface="+mj-lt"/>
              </a:rPr>
              <a:t> </a:t>
            </a:r>
            <a:r>
              <a:rPr lang="en-US" sz="2800" dirty="0" err="1">
                <a:latin typeface="+mj-lt"/>
              </a:rPr>
              <a:t>khác</a:t>
            </a:r>
            <a:endParaRPr sz="2800" dirty="0">
              <a:solidFill>
                <a:schemeClr val="lt2"/>
              </a:solidFill>
              <a:latin typeface="+mj-lt"/>
            </a:endParaRPr>
          </a:p>
        </p:txBody>
      </p:sp>
      <p:pic>
        <p:nvPicPr>
          <p:cNvPr id="2" name="Picture 1">
            <a:extLst>
              <a:ext uri="{FF2B5EF4-FFF2-40B4-BE49-F238E27FC236}">
                <a16:creationId xmlns:a16="http://schemas.microsoft.com/office/drawing/2014/main" id="{BF504212-6E94-C663-E6A9-5B7A0F26196A}"/>
              </a:ext>
            </a:extLst>
          </p:cNvPr>
          <p:cNvPicPr>
            <a:picLocks noChangeAspect="1"/>
          </p:cNvPicPr>
          <p:nvPr/>
        </p:nvPicPr>
        <p:blipFill>
          <a:blip r:embed="rId3"/>
          <a:stretch>
            <a:fillRect/>
          </a:stretch>
        </p:blipFill>
        <p:spPr>
          <a:xfrm>
            <a:off x="904226" y="1532599"/>
            <a:ext cx="3479165" cy="2592139"/>
          </a:xfrm>
          <a:prstGeom prst="rect">
            <a:avLst/>
          </a:prstGeom>
        </p:spPr>
      </p:pic>
      <p:pic>
        <p:nvPicPr>
          <p:cNvPr id="3" name="Picture 2" descr="Thiệp 3d Việt Nam đẹp mắt, chất lượng">
            <a:extLst>
              <a:ext uri="{FF2B5EF4-FFF2-40B4-BE49-F238E27FC236}">
                <a16:creationId xmlns:a16="http://schemas.microsoft.com/office/drawing/2014/main" id="{0A83DC0F-CA80-17C3-B7AB-69817EADD3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611" y="1532599"/>
            <a:ext cx="3479165" cy="25921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barn(inVertical)">
                                      <p:cBhvr>
                                        <p:cTn id="7" dur="500"/>
                                        <p:tgtEl>
                                          <p:spTgt spid="9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3">
          <a:extLst>
            <a:ext uri="{FF2B5EF4-FFF2-40B4-BE49-F238E27FC236}">
              <a16:creationId xmlns:a16="http://schemas.microsoft.com/office/drawing/2014/main" id="{F738A2CD-D950-74A0-AEA2-C80D6FC044C6}"/>
            </a:ext>
          </a:extLst>
        </p:cNvPr>
        <p:cNvGrpSpPr/>
        <p:nvPr/>
      </p:nvGrpSpPr>
      <p:grpSpPr>
        <a:xfrm>
          <a:off x="0" y="0"/>
          <a:ext cx="0" cy="0"/>
          <a:chOff x="0" y="0"/>
          <a:chExt cx="0" cy="0"/>
        </a:xfrm>
      </p:grpSpPr>
      <p:grpSp>
        <p:nvGrpSpPr>
          <p:cNvPr id="945" name="Google Shape;945;p49">
            <a:extLst>
              <a:ext uri="{FF2B5EF4-FFF2-40B4-BE49-F238E27FC236}">
                <a16:creationId xmlns:a16="http://schemas.microsoft.com/office/drawing/2014/main" id="{BA4858CF-FB73-C41D-F932-FFE20C6741E8}"/>
              </a:ext>
            </a:extLst>
          </p:cNvPr>
          <p:cNvGrpSpPr/>
          <p:nvPr/>
        </p:nvGrpSpPr>
        <p:grpSpPr>
          <a:xfrm rot="10800000">
            <a:off x="262535" y="3765111"/>
            <a:ext cx="1116900" cy="1114295"/>
            <a:chOff x="7767302" y="272200"/>
            <a:chExt cx="1116900" cy="1114295"/>
          </a:xfrm>
        </p:grpSpPr>
        <p:cxnSp>
          <p:nvCxnSpPr>
            <p:cNvPr id="946" name="Google Shape;946;p49">
              <a:extLst>
                <a:ext uri="{FF2B5EF4-FFF2-40B4-BE49-F238E27FC236}">
                  <a16:creationId xmlns:a16="http://schemas.microsoft.com/office/drawing/2014/main" id="{070D615F-EB19-1874-5CBE-56E392F36B4F}"/>
                </a:ext>
              </a:extLst>
            </p:cNvPr>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947" name="Google Shape;947;p49">
              <a:extLst>
                <a:ext uri="{FF2B5EF4-FFF2-40B4-BE49-F238E27FC236}">
                  <a16:creationId xmlns:a16="http://schemas.microsoft.com/office/drawing/2014/main" id="{46F1A9AD-5DA0-A3B2-C0AC-CA71DA01F233}"/>
                </a:ext>
              </a:extLst>
            </p:cNvPr>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948" name="Google Shape;948;p49">
              <a:extLst>
                <a:ext uri="{FF2B5EF4-FFF2-40B4-BE49-F238E27FC236}">
                  <a16:creationId xmlns:a16="http://schemas.microsoft.com/office/drawing/2014/main" id="{3DA17E4D-69EA-3A66-86CE-5AE0DF33C968}"/>
                </a:ext>
              </a:extLst>
            </p:cNvPr>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949" name="Google Shape;949;p49">
              <a:extLst>
                <a:ext uri="{FF2B5EF4-FFF2-40B4-BE49-F238E27FC236}">
                  <a16:creationId xmlns:a16="http://schemas.microsoft.com/office/drawing/2014/main" id="{82BDF9EB-9434-A768-365E-AA54C5C5791D}"/>
                </a:ext>
              </a:extLst>
            </p:cNvPr>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950" name="Google Shape;950;p49">
            <a:extLst>
              <a:ext uri="{FF2B5EF4-FFF2-40B4-BE49-F238E27FC236}">
                <a16:creationId xmlns:a16="http://schemas.microsoft.com/office/drawing/2014/main" id="{2DD1F002-8546-3E72-B332-C6782B79BD0D}"/>
              </a:ext>
            </a:extLst>
          </p:cNvPr>
          <p:cNvGrpSpPr/>
          <p:nvPr/>
        </p:nvGrpSpPr>
        <p:grpSpPr>
          <a:xfrm rot="5400000">
            <a:off x="7764585" y="3765111"/>
            <a:ext cx="1116900" cy="1114295"/>
            <a:chOff x="7767302" y="272200"/>
            <a:chExt cx="1116900" cy="1114295"/>
          </a:xfrm>
        </p:grpSpPr>
        <p:cxnSp>
          <p:nvCxnSpPr>
            <p:cNvPr id="951" name="Google Shape;951;p49">
              <a:extLst>
                <a:ext uri="{FF2B5EF4-FFF2-40B4-BE49-F238E27FC236}">
                  <a16:creationId xmlns:a16="http://schemas.microsoft.com/office/drawing/2014/main" id="{51C5017C-3703-52FD-3AC0-1F72B8F68C48}"/>
                </a:ext>
              </a:extLst>
            </p:cNvPr>
            <p:cNvCxnSpPr/>
            <p:nvPr/>
          </p:nvCxnSpPr>
          <p:spPr>
            <a:xfrm>
              <a:off x="7767302" y="272200"/>
              <a:ext cx="1116900" cy="0"/>
            </a:xfrm>
            <a:prstGeom prst="straightConnector1">
              <a:avLst/>
            </a:prstGeom>
            <a:noFill/>
            <a:ln w="28575" cap="rnd" cmpd="sng">
              <a:solidFill>
                <a:schemeClr val="accent1"/>
              </a:solidFill>
              <a:prstDash val="solid"/>
              <a:round/>
              <a:headEnd type="none" w="med" len="med"/>
              <a:tailEnd type="none" w="med" len="med"/>
            </a:ln>
          </p:spPr>
        </p:cxnSp>
        <p:cxnSp>
          <p:nvCxnSpPr>
            <p:cNvPr id="952" name="Google Shape;952;p49">
              <a:extLst>
                <a:ext uri="{FF2B5EF4-FFF2-40B4-BE49-F238E27FC236}">
                  <a16:creationId xmlns:a16="http://schemas.microsoft.com/office/drawing/2014/main" id="{3D13E9C3-5466-9436-96C2-C3FAEFC43B12}"/>
                </a:ext>
              </a:extLst>
            </p:cNvPr>
            <p:cNvCxnSpPr/>
            <p:nvPr/>
          </p:nvCxnSpPr>
          <p:spPr>
            <a:xfrm>
              <a:off x="8883800" y="274095"/>
              <a:ext cx="0" cy="1112400"/>
            </a:xfrm>
            <a:prstGeom prst="straightConnector1">
              <a:avLst/>
            </a:prstGeom>
            <a:noFill/>
            <a:ln w="28575" cap="rnd" cmpd="sng">
              <a:solidFill>
                <a:schemeClr val="accent1"/>
              </a:solidFill>
              <a:prstDash val="solid"/>
              <a:round/>
              <a:headEnd type="none" w="med" len="med"/>
              <a:tailEnd type="none" w="med" len="med"/>
            </a:ln>
          </p:spPr>
        </p:cxnSp>
        <p:cxnSp>
          <p:nvCxnSpPr>
            <p:cNvPr id="953" name="Google Shape;953;p49">
              <a:extLst>
                <a:ext uri="{FF2B5EF4-FFF2-40B4-BE49-F238E27FC236}">
                  <a16:creationId xmlns:a16="http://schemas.microsoft.com/office/drawing/2014/main" id="{607E7A71-EF13-1134-79BA-D21D8FD92C51}"/>
                </a:ext>
              </a:extLst>
            </p:cNvPr>
            <p:cNvCxnSpPr/>
            <p:nvPr/>
          </p:nvCxnSpPr>
          <p:spPr>
            <a:xfrm>
              <a:off x="8775860" y="363511"/>
              <a:ext cx="0" cy="464700"/>
            </a:xfrm>
            <a:prstGeom prst="straightConnector1">
              <a:avLst/>
            </a:prstGeom>
            <a:noFill/>
            <a:ln w="28575" cap="rnd" cmpd="sng">
              <a:solidFill>
                <a:schemeClr val="accent1"/>
              </a:solidFill>
              <a:prstDash val="solid"/>
              <a:round/>
              <a:headEnd type="none" w="med" len="med"/>
              <a:tailEnd type="none" w="med" len="med"/>
            </a:ln>
          </p:spPr>
        </p:cxnSp>
        <p:cxnSp>
          <p:nvCxnSpPr>
            <p:cNvPr id="954" name="Google Shape;954;p49">
              <a:extLst>
                <a:ext uri="{FF2B5EF4-FFF2-40B4-BE49-F238E27FC236}">
                  <a16:creationId xmlns:a16="http://schemas.microsoft.com/office/drawing/2014/main" id="{3E52DDFC-E4E6-620F-8F07-6BCC3CABF560}"/>
                </a:ext>
              </a:extLst>
            </p:cNvPr>
            <p:cNvCxnSpPr/>
            <p:nvPr/>
          </p:nvCxnSpPr>
          <p:spPr>
            <a:xfrm>
              <a:off x="8319074" y="362242"/>
              <a:ext cx="457800" cy="0"/>
            </a:xfrm>
            <a:prstGeom prst="straightConnector1">
              <a:avLst/>
            </a:prstGeom>
            <a:noFill/>
            <a:ln w="28575" cap="rnd" cmpd="sng">
              <a:solidFill>
                <a:schemeClr val="accent1"/>
              </a:solidFill>
              <a:prstDash val="solid"/>
              <a:round/>
              <a:headEnd type="none" w="med" len="med"/>
              <a:tailEnd type="none" w="med" len="med"/>
            </a:ln>
          </p:spPr>
        </p:cxnSp>
      </p:grpSp>
      <p:grpSp>
        <p:nvGrpSpPr>
          <p:cNvPr id="955" name="Google Shape;955;p49">
            <a:extLst>
              <a:ext uri="{FF2B5EF4-FFF2-40B4-BE49-F238E27FC236}">
                <a16:creationId xmlns:a16="http://schemas.microsoft.com/office/drawing/2014/main" id="{DC8243F0-4C66-E8C1-C95E-CAB0238CB605}"/>
              </a:ext>
            </a:extLst>
          </p:cNvPr>
          <p:cNvGrpSpPr/>
          <p:nvPr/>
        </p:nvGrpSpPr>
        <p:grpSpPr>
          <a:xfrm rot="-5400000">
            <a:off x="262529" y="263339"/>
            <a:ext cx="975614" cy="975076"/>
            <a:chOff x="663247" y="262800"/>
            <a:chExt cx="1117670" cy="1116925"/>
          </a:xfrm>
        </p:grpSpPr>
        <p:sp>
          <p:nvSpPr>
            <p:cNvPr id="956" name="Google Shape;956;p49">
              <a:extLst>
                <a:ext uri="{FF2B5EF4-FFF2-40B4-BE49-F238E27FC236}">
                  <a16:creationId xmlns:a16="http://schemas.microsoft.com/office/drawing/2014/main" id="{25939C68-EF75-15A6-F816-50D7206B9F1C}"/>
                </a:ext>
              </a:extLst>
            </p:cNvPr>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9">
              <a:extLst>
                <a:ext uri="{FF2B5EF4-FFF2-40B4-BE49-F238E27FC236}">
                  <a16:creationId xmlns:a16="http://schemas.microsoft.com/office/drawing/2014/main" id="{0A8B8EE7-C578-DA4E-77ED-B99D8AB42E74}"/>
                </a:ext>
              </a:extLst>
            </p:cNvPr>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49">
            <a:extLst>
              <a:ext uri="{FF2B5EF4-FFF2-40B4-BE49-F238E27FC236}">
                <a16:creationId xmlns:a16="http://schemas.microsoft.com/office/drawing/2014/main" id="{37DC3928-A88B-E670-967D-1ED2FBF20B8C}"/>
              </a:ext>
            </a:extLst>
          </p:cNvPr>
          <p:cNvGrpSpPr/>
          <p:nvPr/>
        </p:nvGrpSpPr>
        <p:grpSpPr>
          <a:xfrm rot="5400000" flipH="1">
            <a:off x="7905854" y="263339"/>
            <a:ext cx="975614" cy="975076"/>
            <a:chOff x="663247" y="262800"/>
            <a:chExt cx="1117670" cy="1116925"/>
          </a:xfrm>
        </p:grpSpPr>
        <p:sp>
          <p:nvSpPr>
            <p:cNvPr id="959" name="Google Shape;959;p49">
              <a:extLst>
                <a:ext uri="{FF2B5EF4-FFF2-40B4-BE49-F238E27FC236}">
                  <a16:creationId xmlns:a16="http://schemas.microsoft.com/office/drawing/2014/main" id="{4A279C42-D8C6-1490-1E85-ADEE61FBE724}"/>
                </a:ext>
              </a:extLst>
            </p:cNvPr>
            <p:cNvSpPr/>
            <p:nvPr/>
          </p:nvSpPr>
          <p:spPr>
            <a:xfrm>
              <a:off x="663247" y="262800"/>
              <a:ext cx="1117670" cy="1116925"/>
            </a:xfrm>
            <a:custGeom>
              <a:avLst/>
              <a:gdLst/>
              <a:ahLst/>
              <a:cxnLst/>
              <a:rect l="l" t="t" r="r" b="b"/>
              <a:pathLst>
                <a:path w="28532" h="28513" extrusionOk="0">
                  <a:moveTo>
                    <a:pt x="20333" y="856"/>
                  </a:moveTo>
                  <a:cubicBezTo>
                    <a:pt x="19573" y="1351"/>
                    <a:pt x="18926" y="1959"/>
                    <a:pt x="18374" y="2530"/>
                  </a:cubicBezTo>
                  <a:lnTo>
                    <a:pt x="11869" y="2530"/>
                  </a:lnTo>
                  <a:cubicBezTo>
                    <a:pt x="11622" y="2530"/>
                    <a:pt x="11432" y="2720"/>
                    <a:pt x="11432" y="2968"/>
                  </a:cubicBezTo>
                  <a:cubicBezTo>
                    <a:pt x="11432" y="3196"/>
                    <a:pt x="11622" y="3386"/>
                    <a:pt x="11869" y="3386"/>
                  </a:cubicBezTo>
                  <a:lnTo>
                    <a:pt x="17632" y="3386"/>
                  </a:lnTo>
                  <a:cubicBezTo>
                    <a:pt x="17385" y="3690"/>
                    <a:pt x="17138" y="3995"/>
                    <a:pt x="16891" y="4318"/>
                  </a:cubicBezTo>
                  <a:cubicBezTo>
                    <a:pt x="16054" y="5364"/>
                    <a:pt x="15198" y="6448"/>
                    <a:pt x="14133" y="7247"/>
                  </a:cubicBezTo>
                  <a:cubicBezTo>
                    <a:pt x="13325" y="7867"/>
                    <a:pt x="12135" y="8419"/>
                    <a:pt x="10943" y="8419"/>
                  </a:cubicBezTo>
                  <a:cubicBezTo>
                    <a:pt x="10451" y="8419"/>
                    <a:pt x="9958" y="8325"/>
                    <a:pt x="9491" y="8103"/>
                  </a:cubicBezTo>
                  <a:cubicBezTo>
                    <a:pt x="8027" y="7418"/>
                    <a:pt x="7247" y="5459"/>
                    <a:pt x="7780" y="3824"/>
                  </a:cubicBezTo>
                  <a:cubicBezTo>
                    <a:pt x="8274" y="2283"/>
                    <a:pt x="9815" y="1066"/>
                    <a:pt x="11565" y="856"/>
                  </a:cubicBezTo>
                  <a:close/>
                  <a:moveTo>
                    <a:pt x="25012" y="856"/>
                  </a:moveTo>
                  <a:cubicBezTo>
                    <a:pt x="26477" y="856"/>
                    <a:pt x="27656" y="2055"/>
                    <a:pt x="27656" y="3519"/>
                  </a:cubicBezTo>
                  <a:lnTo>
                    <a:pt x="27656" y="5783"/>
                  </a:lnTo>
                  <a:cubicBezTo>
                    <a:pt x="27390" y="6867"/>
                    <a:pt x="26724" y="7818"/>
                    <a:pt x="25983" y="8598"/>
                  </a:cubicBezTo>
                  <a:lnTo>
                    <a:pt x="25983" y="4603"/>
                  </a:lnTo>
                  <a:cubicBezTo>
                    <a:pt x="25983" y="3462"/>
                    <a:pt x="25070" y="2530"/>
                    <a:pt x="23928" y="2530"/>
                  </a:cubicBezTo>
                  <a:lnTo>
                    <a:pt x="19592" y="2530"/>
                  </a:lnTo>
                  <a:cubicBezTo>
                    <a:pt x="20371" y="1807"/>
                    <a:pt x="21303" y="1142"/>
                    <a:pt x="22407" y="856"/>
                  </a:cubicBezTo>
                  <a:close/>
                  <a:moveTo>
                    <a:pt x="27656" y="7856"/>
                  </a:moveTo>
                  <a:lnTo>
                    <a:pt x="27656" y="16587"/>
                  </a:lnTo>
                  <a:cubicBezTo>
                    <a:pt x="27466" y="18355"/>
                    <a:pt x="26249" y="19934"/>
                    <a:pt x="24689" y="20429"/>
                  </a:cubicBezTo>
                  <a:cubicBezTo>
                    <a:pt x="24348" y="20536"/>
                    <a:pt x="23992" y="20587"/>
                    <a:pt x="23637" y="20587"/>
                  </a:cubicBezTo>
                  <a:cubicBezTo>
                    <a:pt x="22291" y="20587"/>
                    <a:pt x="20951" y="19857"/>
                    <a:pt x="20409" y="18698"/>
                  </a:cubicBezTo>
                  <a:cubicBezTo>
                    <a:pt x="19649" y="17119"/>
                    <a:pt x="20409" y="15198"/>
                    <a:pt x="21265" y="14057"/>
                  </a:cubicBezTo>
                  <a:cubicBezTo>
                    <a:pt x="22083" y="12992"/>
                    <a:pt x="23167" y="12136"/>
                    <a:pt x="24214" y="11299"/>
                  </a:cubicBezTo>
                  <a:cubicBezTo>
                    <a:pt x="24518" y="11051"/>
                    <a:pt x="24822" y="10804"/>
                    <a:pt x="25127" y="10557"/>
                  </a:cubicBezTo>
                  <a:lnTo>
                    <a:pt x="25127" y="16663"/>
                  </a:lnTo>
                  <a:cubicBezTo>
                    <a:pt x="25127" y="16910"/>
                    <a:pt x="25336" y="17100"/>
                    <a:pt x="25564" y="17100"/>
                  </a:cubicBezTo>
                  <a:cubicBezTo>
                    <a:pt x="25792" y="17100"/>
                    <a:pt x="25983" y="16910"/>
                    <a:pt x="25983" y="16663"/>
                  </a:cubicBezTo>
                  <a:lnTo>
                    <a:pt x="25983" y="9815"/>
                  </a:lnTo>
                  <a:cubicBezTo>
                    <a:pt x="26572" y="9263"/>
                    <a:pt x="27181" y="8617"/>
                    <a:pt x="27656" y="7856"/>
                  </a:cubicBezTo>
                  <a:close/>
                  <a:moveTo>
                    <a:pt x="438" y="0"/>
                  </a:moveTo>
                  <a:cubicBezTo>
                    <a:pt x="190" y="0"/>
                    <a:pt x="0" y="191"/>
                    <a:pt x="0" y="438"/>
                  </a:cubicBezTo>
                  <a:cubicBezTo>
                    <a:pt x="0" y="666"/>
                    <a:pt x="190" y="856"/>
                    <a:pt x="438" y="856"/>
                  </a:cubicBezTo>
                  <a:lnTo>
                    <a:pt x="9092" y="856"/>
                  </a:lnTo>
                  <a:cubicBezTo>
                    <a:pt x="8084" y="1503"/>
                    <a:pt x="7304" y="2454"/>
                    <a:pt x="6962" y="3576"/>
                  </a:cubicBezTo>
                  <a:cubicBezTo>
                    <a:pt x="6296" y="5631"/>
                    <a:pt x="7266" y="8008"/>
                    <a:pt x="9130" y="8883"/>
                  </a:cubicBezTo>
                  <a:cubicBezTo>
                    <a:pt x="9720" y="9168"/>
                    <a:pt x="10328" y="9283"/>
                    <a:pt x="10937" y="9283"/>
                  </a:cubicBezTo>
                  <a:cubicBezTo>
                    <a:pt x="12326" y="9283"/>
                    <a:pt x="13676" y="8674"/>
                    <a:pt x="14646" y="7932"/>
                  </a:cubicBezTo>
                  <a:cubicBezTo>
                    <a:pt x="15806" y="7057"/>
                    <a:pt x="16700" y="5935"/>
                    <a:pt x="17556" y="4851"/>
                  </a:cubicBezTo>
                  <a:cubicBezTo>
                    <a:pt x="17823" y="4508"/>
                    <a:pt x="18089" y="4166"/>
                    <a:pt x="18374" y="3843"/>
                  </a:cubicBezTo>
                  <a:cubicBezTo>
                    <a:pt x="18488" y="3690"/>
                    <a:pt x="18621" y="3538"/>
                    <a:pt x="18755" y="3386"/>
                  </a:cubicBezTo>
                  <a:lnTo>
                    <a:pt x="23928" y="3386"/>
                  </a:lnTo>
                  <a:cubicBezTo>
                    <a:pt x="24594" y="3386"/>
                    <a:pt x="25127" y="3938"/>
                    <a:pt x="25127" y="4603"/>
                  </a:cubicBezTo>
                  <a:lnTo>
                    <a:pt x="25127" y="9435"/>
                  </a:lnTo>
                  <a:cubicBezTo>
                    <a:pt x="24974" y="9568"/>
                    <a:pt x="24822" y="9701"/>
                    <a:pt x="24670" y="9834"/>
                  </a:cubicBezTo>
                  <a:cubicBezTo>
                    <a:pt x="24347" y="10100"/>
                    <a:pt x="24004" y="10367"/>
                    <a:pt x="23681" y="10633"/>
                  </a:cubicBezTo>
                  <a:cubicBezTo>
                    <a:pt x="22578" y="11508"/>
                    <a:pt x="21456" y="12402"/>
                    <a:pt x="20581" y="13543"/>
                  </a:cubicBezTo>
                  <a:cubicBezTo>
                    <a:pt x="19534" y="14951"/>
                    <a:pt x="18717" y="17138"/>
                    <a:pt x="19630" y="19078"/>
                  </a:cubicBezTo>
                  <a:cubicBezTo>
                    <a:pt x="20314" y="20524"/>
                    <a:pt x="21950" y="21456"/>
                    <a:pt x="23624" y="21456"/>
                  </a:cubicBezTo>
                  <a:cubicBezTo>
                    <a:pt x="24061" y="21456"/>
                    <a:pt x="24518" y="21380"/>
                    <a:pt x="24955" y="21247"/>
                  </a:cubicBezTo>
                  <a:cubicBezTo>
                    <a:pt x="26059" y="20885"/>
                    <a:pt x="27029" y="20105"/>
                    <a:pt x="27656" y="19078"/>
                  </a:cubicBezTo>
                  <a:lnTo>
                    <a:pt x="27656" y="28094"/>
                  </a:lnTo>
                  <a:cubicBezTo>
                    <a:pt x="27656" y="28322"/>
                    <a:pt x="27866" y="28513"/>
                    <a:pt x="28094" y="28513"/>
                  </a:cubicBezTo>
                  <a:cubicBezTo>
                    <a:pt x="28322" y="28513"/>
                    <a:pt x="28531" y="28322"/>
                    <a:pt x="28531" y="28094"/>
                  </a:cubicBezTo>
                  <a:lnTo>
                    <a:pt x="28531" y="3519"/>
                  </a:lnTo>
                  <a:cubicBezTo>
                    <a:pt x="28531" y="1579"/>
                    <a:pt x="26953" y="0"/>
                    <a:pt x="25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9">
              <a:extLst>
                <a:ext uri="{FF2B5EF4-FFF2-40B4-BE49-F238E27FC236}">
                  <a16:creationId xmlns:a16="http://schemas.microsoft.com/office/drawing/2014/main" id="{ABDA8D51-E67E-632B-57FE-5590D452A245}"/>
                </a:ext>
              </a:extLst>
            </p:cNvPr>
            <p:cNvSpPr/>
            <p:nvPr/>
          </p:nvSpPr>
          <p:spPr>
            <a:xfrm>
              <a:off x="1334559" y="465481"/>
              <a:ext cx="239971" cy="239932"/>
            </a:xfrm>
            <a:custGeom>
              <a:avLst/>
              <a:gdLst/>
              <a:ahLst/>
              <a:cxnLst/>
              <a:rect l="l" t="t" r="r" b="b"/>
              <a:pathLst>
                <a:path w="6126" h="6125" extrusionOk="0">
                  <a:moveTo>
                    <a:pt x="5232" y="894"/>
                  </a:moveTo>
                  <a:lnTo>
                    <a:pt x="5232" y="894"/>
                  </a:lnTo>
                  <a:cubicBezTo>
                    <a:pt x="5098" y="1997"/>
                    <a:pt x="4604" y="3024"/>
                    <a:pt x="3805" y="3823"/>
                  </a:cubicBezTo>
                  <a:cubicBezTo>
                    <a:pt x="3025" y="4603"/>
                    <a:pt x="1998" y="5098"/>
                    <a:pt x="895" y="5231"/>
                  </a:cubicBezTo>
                  <a:cubicBezTo>
                    <a:pt x="1028" y="4128"/>
                    <a:pt x="1523" y="3100"/>
                    <a:pt x="2302" y="2321"/>
                  </a:cubicBezTo>
                  <a:cubicBezTo>
                    <a:pt x="3101" y="1522"/>
                    <a:pt x="4128" y="1027"/>
                    <a:pt x="5232" y="894"/>
                  </a:cubicBezTo>
                  <a:close/>
                  <a:moveTo>
                    <a:pt x="5669" y="0"/>
                  </a:moveTo>
                  <a:cubicBezTo>
                    <a:pt x="4166" y="38"/>
                    <a:pt x="2759" y="647"/>
                    <a:pt x="1694" y="1712"/>
                  </a:cubicBezTo>
                  <a:cubicBezTo>
                    <a:pt x="648" y="2758"/>
                    <a:pt x="39" y="4185"/>
                    <a:pt x="1" y="5687"/>
                  </a:cubicBezTo>
                  <a:cubicBezTo>
                    <a:pt x="1" y="5915"/>
                    <a:pt x="210" y="6125"/>
                    <a:pt x="438" y="6125"/>
                  </a:cubicBezTo>
                  <a:cubicBezTo>
                    <a:pt x="1941" y="6087"/>
                    <a:pt x="3349" y="5478"/>
                    <a:pt x="4414" y="4413"/>
                  </a:cubicBezTo>
                  <a:cubicBezTo>
                    <a:pt x="5479" y="3367"/>
                    <a:pt x="6088" y="1959"/>
                    <a:pt x="6107" y="437"/>
                  </a:cubicBezTo>
                  <a:cubicBezTo>
                    <a:pt x="6126" y="323"/>
                    <a:pt x="6068" y="209"/>
                    <a:pt x="5992" y="133"/>
                  </a:cubicBezTo>
                  <a:cubicBezTo>
                    <a:pt x="5897" y="57"/>
                    <a:pt x="5802" y="0"/>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8" name="Picture 4" descr="Việt Nam Tổng quan về đất nước và con người">
            <a:extLst>
              <a:ext uri="{FF2B5EF4-FFF2-40B4-BE49-F238E27FC236}">
                <a16:creationId xmlns:a16="http://schemas.microsoft.com/office/drawing/2014/main" id="{5E936C5B-AE28-423B-0CC0-C1C8047BFC12}"/>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39" r="1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17;p48">
            <a:extLst>
              <a:ext uri="{FF2B5EF4-FFF2-40B4-BE49-F238E27FC236}">
                <a16:creationId xmlns:a16="http://schemas.microsoft.com/office/drawing/2014/main" id="{A82EE23C-8DCB-96F1-5F55-AA54CF2DA5BE}"/>
              </a:ext>
            </a:extLst>
          </p:cNvPr>
          <p:cNvSpPr txBox="1">
            <a:spLocks/>
          </p:cNvSpPr>
          <p:nvPr/>
        </p:nvSpPr>
        <p:spPr>
          <a:xfrm>
            <a:off x="1127760" y="1501565"/>
            <a:ext cx="6888480" cy="2140370"/>
          </a:xfrm>
          <a:prstGeom prst="plaque">
            <a:avLst/>
          </a:prstGeom>
          <a:solidFill>
            <a:schemeClr val="accent2">
              <a:lumMod val="75000"/>
              <a:alpha val="90000"/>
            </a:schemeClr>
          </a:solidFill>
          <a:ln w="38100" cap="flat" cmpd="sng" algn="ctr">
            <a:solidFill>
              <a:schemeClr val="accent6"/>
            </a:solidFill>
            <a:prstDash val="solid"/>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144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1pPr>
            <a:lvl2pPr marR="0" lvl="1"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2pPr>
            <a:lvl3pPr marR="0" lvl="2"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3pPr>
            <a:lvl4pPr marR="0" lvl="3"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4pPr>
            <a:lvl5pPr marR="0" lvl="4"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5pPr>
            <a:lvl6pPr marR="0" lvl="5"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6pPr>
            <a:lvl7pPr marR="0" lvl="6"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7pPr>
            <a:lvl8pPr marR="0" lvl="7"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8pPr>
            <a:lvl9pPr marR="0" lvl="8" algn="l" rtl="0">
              <a:lnSpc>
                <a:spcPct val="100000"/>
              </a:lnSpc>
              <a:spcBef>
                <a:spcPts val="0"/>
              </a:spcBef>
              <a:spcAft>
                <a:spcPts val="0"/>
              </a:spcAft>
              <a:buClr>
                <a:schemeClr val="lt1"/>
              </a:buClr>
              <a:buSzPts val="3500"/>
              <a:buFont typeface="Belleza"/>
              <a:buNone/>
              <a:defRPr sz="3500" b="1" i="0" u="none" strike="noStrike" cap="none">
                <a:solidFill>
                  <a:schemeClr val="lt1"/>
                </a:solidFill>
                <a:latin typeface="Belleza"/>
                <a:ea typeface="Belleza"/>
                <a:cs typeface="Belleza"/>
                <a:sym typeface="Belleza"/>
              </a:defRPr>
            </a:lvl9pPr>
          </a:lstStyle>
          <a:p>
            <a:pPr>
              <a:lnSpc>
                <a:spcPct val="150000"/>
              </a:lnSpc>
            </a:pPr>
            <a:r>
              <a:rPr lang="vi-VN" sz="4000">
                <a:latin typeface="Arial" panose="020B0604020202020204" pitchFamily="34" charset="0"/>
                <a:cs typeface="Arial" panose="020B0604020202020204" pitchFamily="34" charset="0"/>
              </a:rPr>
              <a:t>CẢM ƠN CÁC EM </a:t>
            </a:r>
            <a:br>
              <a:rPr lang="vi-VN" sz="4000">
                <a:latin typeface="Arial" panose="020B0604020202020204" pitchFamily="34" charset="0"/>
                <a:cs typeface="Arial" panose="020B0604020202020204" pitchFamily="34" charset="0"/>
              </a:rPr>
            </a:br>
            <a:r>
              <a:rPr lang="vi-VN" sz="4000">
                <a:latin typeface="Arial" panose="020B0604020202020204" pitchFamily="34" charset="0"/>
                <a:cs typeface="Arial" panose="020B0604020202020204" pitchFamily="34" charset="0"/>
              </a:rPr>
              <a:t>ĐÃ CHÚ Ý LẮNG NGHE!</a:t>
            </a:r>
            <a:endParaRPr lang="vi-VN" sz="40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8672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5">
          <a:extLst>
            <a:ext uri="{FF2B5EF4-FFF2-40B4-BE49-F238E27FC236}">
              <a16:creationId xmlns:a16="http://schemas.microsoft.com/office/drawing/2014/main" id="{FB17BCA3-44F8-7EB6-A127-D2872F9CF9E4}"/>
            </a:ext>
          </a:extLst>
        </p:cNvPr>
        <p:cNvGrpSpPr/>
        <p:nvPr/>
      </p:nvGrpSpPr>
      <p:grpSpPr>
        <a:xfrm>
          <a:off x="0" y="0"/>
          <a:ext cx="0" cy="0"/>
          <a:chOff x="0" y="0"/>
          <a:chExt cx="0" cy="0"/>
        </a:xfrm>
      </p:grpSpPr>
      <p:sp>
        <p:nvSpPr>
          <p:cNvPr id="8" name="Google Shape;771;p37">
            <a:extLst>
              <a:ext uri="{FF2B5EF4-FFF2-40B4-BE49-F238E27FC236}">
                <a16:creationId xmlns:a16="http://schemas.microsoft.com/office/drawing/2014/main" id="{0FB259E1-5323-AC57-0FC1-B9A25C6F562B}"/>
              </a:ext>
            </a:extLst>
          </p:cNvPr>
          <p:cNvSpPr txBox="1">
            <a:spLocks noGrp="1"/>
          </p:cNvSpPr>
          <p:nvPr>
            <p:ph type="title"/>
          </p:nvPr>
        </p:nvSpPr>
        <p:spPr>
          <a:xfrm>
            <a:off x="2927850" y="373835"/>
            <a:ext cx="3288300" cy="775500"/>
          </a:xfr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dirty="0">
                <a:latin typeface="+mj-lt"/>
              </a:rPr>
              <a:t>KHỞI ĐỘNG</a:t>
            </a:r>
          </a:p>
        </p:txBody>
      </p:sp>
      <p:pic>
        <p:nvPicPr>
          <p:cNvPr id="2050" name="Picture 2" descr="Việt Nam Quê Hương Tôi - HOITHANH.COM">
            <a:extLst>
              <a:ext uri="{FF2B5EF4-FFF2-40B4-BE49-F238E27FC236}">
                <a16:creationId xmlns:a16="http://schemas.microsoft.com/office/drawing/2014/main" id="{75E1AE64-F1C1-856A-ADB9-3BEBABDD8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13" r="23598" b="-2"/>
          <a:stretch/>
        </p:blipFill>
        <p:spPr bwMode="auto">
          <a:xfrm>
            <a:off x="649722" y="1320475"/>
            <a:ext cx="3729529" cy="3211500"/>
          </a:xfrm>
          <a:prstGeom prst="ellipse">
            <a:avLst/>
          </a:prstGeom>
          <a:solidFill>
            <a:srgbClr val="FFFFFF"/>
          </a:solidFill>
          <a:ln w="28575" cap="flat" cmpd="sng">
            <a:solidFill>
              <a:schemeClr val="lt2"/>
            </a:solidFill>
            <a:prstDash val="solid"/>
            <a:round/>
            <a:headEnd type="none" w="sm" len="sm"/>
            <a:tailEnd type="none" w="sm" len="sm"/>
          </a:ln>
        </p:spPr>
      </p:pic>
      <p:sp>
        <p:nvSpPr>
          <p:cNvPr id="2055" name="Subtitle 3">
            <a:extLst>
              <a:ext uri="{FF2B5EF4-FFF2-40B4-BE49-F238E27FC236}">
                <a16:creationId xmlns:a16="http://schemas.microsoft.com/office/drawing/2014/main" id="{C720A85B-AC1B-1A7A-AA06-724259DEC8EC}"/>
              </a:ext>
            </a:extLst>
          </p:cNvPr>
          <p:cNvSpPr>
            <a:spLocks noGrp="1"/>
          </p:cNvSpPr>
          <p:nvPr>
            <p:ph type="subTitle" idx="1"/>
          </p:nvPr>
        </p:nvSpPr>
        <p:spPr>
          <a:xfrm>
            <a:off x="4764751" y="1809925"/>
            <a:ext cx="3288300" cy="1116300"/>
          </a:xfrm>
        </p:spPr>
        <p:txBody>
          <a:bodyPr/>
          <a:lstStyle/>
          <a:p>
            <a:pPr marL="0" marR="0" algn="just">
              <a:lnSpc>
                <a:spcPct val="150000"/>
              </a:lnSpc>
              <a:spcBef>
                <a:spcPts val="100"/>
              </a:spcBef>
              <a:spcAft>
                <a:spcPts val="100"/>
              </a:spcAft>
            </a:pPr>
            <a:r>
              <a:rPr lang="vi-VN" sz="2200" dirty="0">
                <a:solidFill>
                  <a:schemeClr val="bg1">
                    <a:lumMod val="50000"/>
                  </a:schemeClr>
                </a:solidFill>
                <a:effectLst/>
                <a:latin typeface="+mn-lt"/>
                <a:ea typeface="Times New Roman" panose="02020603050405020304" pitchFamily="18" charset="0"/>
                <a:cs typeface="Times New Roman" panose="02020603050405020304" pitchFamily="18" charset="0"/>
              </a:rPr>
              <a:t>Đoạn video là khung cảnh thiên nhiên và khung cảnh tươi đẹp của Việt Nam.  </a:t>
            </a:r>
            <a:endParaRPr lang="en-US" sz="2200" dirty="0">
              <a:solidFill>
                <a:schemeClr val="bg1">
                  <a:lumMod val="50000"/>
                </a:schemeClr>
              </a:solidFill>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25657863"/>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55">
                                            <p:txEl>
                                              <p:pRg st="0" end="0"/>
                                            </p:txEl>
                                          </p:spTgt>
                                        </p:tgtEl>
                                        <p:attrNameLst>
                                          <p:attrName>style.visibility</p:attrName>
                                        </p:attrNameLst>
                                      </p:cBhvr>
                                      <p:to>
                                        <p:strVal val="visible"/>
                                      </p:to>
                                    </p:set>
                                    <p:anim calcmode="lin" valueType="num">
                                      <p:cBhvr additive="base">
                                        <p:cTn id="16" dur="500" fill="hold"/>
                                        <p:tgtEl>
                                          <p:spTgt spid="205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0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5">
          <a:extLst>
            <a:ext uri="{FF2B5EF4-FFF2-40B4-BE49-F238E27FC236}">
              <a16:creationId xmlns:a16="http://schemas.microsoft.com/office/drawing/2014/main" id="{3E938A4F-2CDA-E410-4797-6D8D163EF521}"/>
            </a:ext>
          </a:extLst>
        </p:cNvPr>
        <p:cNvGrpSpPr/>
        <p:nvPr/>
      </p:nvGrpSpPr>
      <p:grpSpPr>
        <a:xfrm>
          <a:off x="0" y="0"/>
          <a:ext cx="0" cy="0"/>
          <a:chOff x="0" y="0"/>
          <a:chExt cx="0" cy="0"/>
        </a:xfrm>
      </p:grpSpPr>
      <p:sp>
        <p:nvSpPr>
          <p:cNvPr id="8" name="Google Shape;771;p37">
            <a:extLst>
              <a:ext uri="{FF2B5EF4-FFF2-40B4-BE49-F238E27FC236}">
                <a16:creationId xmlns:a16="http://schemas.microsoft.com/office/drawing/2014/main" id="{5C92B6B5-09CD-6D32-E3D9-21537FF99FC1}"/>
              </a:ext>
            </a:extLst>
          </p:cNvPr>
          <p:cNvSpPr txBox="1">
            <a:spLocks noGrp="1"/>
          </p:cNvSpPr>
          <p:nvPr>
            <p:ph type="title"/>
          </p:nvPr>
        </p:nvSpPr>
        <p:spPr>
          <a:xfrm>
            <a:off x="1287118" y="149087"/>
            <a:ext cx="6569764" cy="1454966"/>
          </a:xfrm>
        </p:spPr>
        <p:txBody>
          <a:bodyPr spcFirstLastPara="1" wrap="square" lIns="91425" tIns="91425" rIns="91425" bIns="91425" anchor="b" anchorCtr="0">
            <a:normAutofit fontScale="90000"/>
          </a:bodyPr>
          <a:lstStyle/>
          <a:p>
            <a:pPr marL="0" lvl="0" indent="0" algn="just" rtl="0">
              <a:lnSpc>
                <a:spcPct val="150000"/>
              </a:lnSpc>
              <a:spcBef>
                <a:spcPts val="0"/>
              </a:spcBef>
              <a:spcAft>
                <a:spcPts val="0"/>
              </a:spcAft>
              <a:buNone/>
            </a:pPr>
            <a:r>
              <a:rPr lang="en-US" sz="3000" dirty="0" err="1">
                <a:latin typeface="+mj-lt"/>
              </a:rPr>
              <a:t>Một</a:t>
            </a:r>
            <a:r>
              <a:rPr lang="en-US" sz="3000" dirty="0">
                <a:latin typeface="+mj-lt"/>
              </a:rPr>
              <a:t> </a:t>
            </a:r>
            <a:r>
              <a:rPr lang="en-US" sz="3000" dirty="0" err="1">
                <a:latin typeface="+mj-lt"/>
              </a:rPr>
              <a:t>số</a:t>
            </a:r>
            <a:r>
              <a:rPr lang="en-US" sz="3000" dirty="0">
                <a:latin typeface="+mj-lt"/>
              </a:rPr>
              <a:t> </a:t>
            </a:r>
            <a:r>
              <a:rPr lang="en-US" sz="3000" dirty="0" err="1">
                <a:latin typeface="+mj-lt"/>
              </a:rPr>
              <a:t>hình</a:t>
            </a:r>
            <a:r>
              <a:rPr lang="en-US" sz="3000" dirty="0">
                <a:latin typeface="+mj-lt"/>
              </a:rPr>
              <a:t> </a:t>
            </a:r>
            <a:r>
              <a:rPr lang="en-US" sz="3000" dirty="0" err="1">
                <a:latin typeface="+mj-lt"/>
              </a:rPr>
              <a:t>ảnh</a:t>
            </a:r>
            <a:r>
              <a:rPr lang="en-US" sz="3000" dirty="0">
                <a:latin typeface="+mj-lt"/>
              </a:rPr>
              <a:t> </a:t>
            </a:r>
            <a:r>
              <a:rPr lang="en-US" sz="3000" dirty="0" err="1">
                <a:latin typeface="+mj-lt"/>
              </a:rPr>
              <a:t>đẹp</a:t>
            </a:r>
            <a:r>
              <a:rPr lang="en-US" sz="3000" dirty="0">
                <a:latin typeface="+mj-lt"/>
              </a:rPr>
              <a:t> </a:t>
            </a:r>
            <a:r>
              <a:rPr lang="en-US" sz="3000" dirty="0" err="1">
                <a:latin typeface="+mj-lt"/>
              </a:rPr>
              <a:t>xuất</a:t>
            </a:r>
            <a:r>
              <a:rPr lang="en-US" sz="3000" dirty="0">
                <a:latin typeface="+mj-lt"/>
              </a:rPr>
              <a:t> </a:t>
            </a:r>
            <a:r>
              <a:rPr lang="en-US" sz="3000" dirty="0" err="1">
                <a:latin typeface="+mj-lt"/>
              </a:rPr>
              <a:t>hiện</a:t>
            </a:r>
            <a:r>
              <a:rPr lang="en-US" sz="3000" dirty="0">
                <a:latin typeface="+mj-lt"/>
              </a:rPr>
              <a:t> </a:t>
            </a:r>
            <a:r>
              <a:rPr lang="en-US" sz="3000" dirty="0" err="1">
                <a:latin typeface="+mj-lt"/>
              </a:rPr>
              <a:t>trong</a:t>
            </a:r>
            <a:r>
              <a:rPr lang="en-US" sz="3000" dirty="0">
                <a:latin typeface="+mj-lt"/>
              </a:rPr>
              <a:t> </a:t>
            </a:r>
            <a:r>
              <a:rPr lang="en-US" sz="3000" dirty="0" err="1">
                <a:latin typeface="+mj-lt"/>
              </a:rPr>
              <a:t>bài</a:t>
            </a:r>
            <a:r>
              <a:rPr lang="en-US" sz="3000" dirty="0">
                <a:latin typeface="+mj-lt"/>
              </a:rPr>
              <a:t> </a:t>
            </a:r>
            <a:r>
              <a:rPr lang="en-US" sz="3000" dirty="0" err="1">
                <a:latin typeface="+mj-lt"/>
              </a:rPr>
              <a:t>hát</a:t>
            </a:r>
            <a:endParaRPr lang="en-US" sz="3000" dirty="0">
              <a:latin typeface="+mj-lt"/>
            </a:endParaRPr>
          </a:p>
        </p:txBody>
      </p:sp>
      <p:pic>
        <p:nvPicPr>
          <p:cNvPr id="3074" name="Picture 2" descr="Bài văn tả biển Nhật Lệ với những góc nhìn và phong cách khác nhau">
            <a:extLst>
              <a:ext uri="{FF2B5EF4-FFF2-40B4-BE49-F238E27FC236}">
                <a16:creationId xmlns:a16="http://schemas.microsoft.com/office/drawing/2014/main" id="{8673F3F6-1F73-71AB-B493-AA49FA2DC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8" y="1683569"/>
            <a:ext cx="3667539" cy="23517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ck in RỪNG DỪA BẢY MẪU ở Hội An - Đi Thuyền Thúng bao thích">
            <a:extLst>
              <a:ext uri="{FF2B5EF4-FFF2-40B4-BE49-F238E27FC236}">
                <a16:creationId xmlns:a16="http://schemas.microsoft.com/office/drawing/2014/main" id="{E539E7B5-172B-DC04-983A-9DA2576C0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845" y="1683569"/>
            <a:ext cx="3667539" cy="23517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5857AC-83F5-A8D8-B79E-6193AD7D6236}"/>
              </a:ext>
            </a:extLst>
          </p:cNvPr>
          <p:cNvSpPr txBox="1"/>
          <p:nvPr/>
        </p:nvSpPr>
        <p:spPr>
          <a:xfrm>
            <a:off x="874643" y="4124741"/>
            <a:ext cx="4572000" cy="496996"/>
          </a:xfrm>
          <a:prstGeom prst="rect">
            <a:avLst/>
          </a:prstGeom>
          <a:noFill/>
        </p:spPr>
        <p:txBody>
          <a:bodyPr wrap="square">
            <a:spAutoFit/>
          </a:bodyPr>
          <a:lstStyle/>
          <a:p>
            <a:pPr marR="0" lvl="0" algn="just">
              <a:lnSpc>
                <a:spcPct val="150000"/>
              </a:lnSpc>
              <a:spcBef>
                <a:spcPts val="100"/>
              </a:spcBef>
              <a:spcAft>
                <a:spcPts val="100"/>
              </a:spcAft>
            </a:pPr>
            <a:r>
              <a:rPr lang="vi-VN" sz="2000" i="1" dirty="0">
                <a:effectLst/>
                <a:latin typeface="+mn-lt"/>
                <a:ea typeface="Times New Roman" panose="02020603050405020304" pitchFamily="18" charset="0"/>
                <a:cs typeface="Times New Roman" panose="02020603050405020304" pitchFamily="18" charset="0"/>
              </a:rPr>
              <a:t>Mặt biển xanh xa tít chân trời.</a:t>
            </a:r>
            <a:endParaRPr lang="en-US" sz="2000" dirty="0">
              <a:effectLst/>
              <a:latin typeface="+mn-lt"/>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13D0C88B-C775-D92D-FD9A-21D397B2CCCF}"/>
              </a:ext>
            </a:extLst>
          </p:cNvPr>
          <p:cNvSpPr txBox="1"/>
          <p:nvPr/>
        </p:nvSpPr>
        <p:spPr>
          <a:xfrm>
            <a:off x="4760845" y="4124741"/>
            <a:ext cx="4572000" cy="496996"/>
          </a:xfrm>
          <a:prstGeom prst="rect">
            <a:avLst/>
          </a:prstGeom>
          <a:noFill/>
        </p:spPr>
        <p:txBody>
          <a:bodyPr wrap="square">
            <a:spAutoFit/>
          </a:bodyPr>
          <a:lstStyle/>
          <a:p>
            <a:pPr marR="0" lvl="0" algn="just">
              <a:lnSpc>
                <a:spcPct val="150000"/>
              </a:lnSpc>
              <a:spcBef>
                <a:spcPts val="100"/>
              </a:spcBef>
              <a:spcAft>
                <a:spcPts val="100"/>
              </a:spcAft>
            </a:pPr>
            <a:r>
              <a:rPr lang="vi-VN" sz="2000" i="1" dirty="0">
                <a:effectLst/>
                <a:latin typeface="+mn-lt"/>
                <a:ea typeface="Times New Roman" panose="02020603050405020304" pitchFamily="18" charset="0"/>
                <a:cs typeface="Times New Roman" panose="02020603050405020304" pitchFamily="18" charset="0"/>
              </a:rPr>
              <a:t>Rừng dừa xanh xa tít chân trời.</a:t>
            </a:r>
            <a:endParaRPr lang="en-US" sz="2000" dirty="0">
              <a:effectLst/>
              <a:latin typeface="+mn-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51557829"/>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0-#ppt_w/2"/>
                                          </p:val>
                                        </p:tav>
                                        <p:tav tm="100000">
                                          <p:val>
                                            <p:strVal val="#ppt_x"/>
                                          </p:val>
                                        </p:tav>
                                      </p:tavLst>
                                    </p:anim>
                                    <p:anim calcmode="lin" valueType="num">
                                      <p:cBhvr additive="base">
                                        <p:cTn id="13" dur="500" fill="hold"/>
                                        <p:tgtEl>
                                          <p:spTgt spid="3074"/>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additive="base">
                                        <p:cTn id="22" dur="500" fill="hold"/>
                                        <p:tgtEl>
                                          <p:spTgt spid="3076"/>
                                        </p:tgtEl>
                                        <p:attrNameLst>
                                          <p:attrName>ppt_x</p:attrName>
                                        </p:attrNameLst>
                                      </p:cBhvr>
                                      <p:tavLst>
                                        <p:tav tm="0">
                                          <p:val>
                                            <p:strVal val="1+#ppt_w/2"/>
                                          </p:val>
                                        </p:tav>
                                        <p:tav tm="100000">
                                          <p:val>
                                            <p:strVal val="#ppt_x"/>
                                          </p:val>
                                        </p:tav>
                                      </p:tavLst>
                                    </p:anim>
                                    <p:anim calcmode="lin" valueType="num">
                                      <p:cBhvr additive="base">
                                        <p:cTn id="23" dur="500" fill="hold"/>
                                        <p:tgtEl>
                                          <p:spTgt spid="3076"/>
                                        </p:tgtEl>
                                        <p:attrNameLst>
                                          <p:attrName>ppt_y</p:attrName>
                                        </p:attrNameLst>
                                      </p:cBhvr>
                                      <p:tavLst>
                                        <p:tav tm="0">
                                          <p:val>
                                            <p:strVal val="0-#ppt_h/2"/>
                                          </p:val>
                                        </p:tav>
                                        <p:tav tm="100000">
                                          <p:val>
                                            <p:strVal val="#ppt_y"/>
                                          </p:val>
                                        </p:tav>
                                      </p:tavLst>
                                    </p:anim>
                                  </p:childTnLst>
                                </p:cTn>
                              </p:par>
                              <p:par>
                                <p:cTn id="24" presetID="2" presetClass="entr" presetSubtype="3"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53"/>
        <p:cNvGrpSpPr/>
        <p:nvPr/>
      </p:nvGrpSpPr>
      <p:grpSpPr>
        <a:xfrm>
          <a:off x="0" y="0"/>
          <a:ext cx="0" cy="0"/>
          <a:chOff x="0" y="0"/>
          <a:chExt cx="0" cy="0"/>
        </a:xfrm>
      </p:grpSpPr>
      <p:sp>
        <p:nvSpPr>
          <p:cNvPr id="754" name="Google Shape;754;p35"/>
          <p:cNvSpPr txBox="1">
            <a:spLocks noGrp="1"/>
          </p:cNvSpPr>
          <p:nvPr>
            <p:ph type="ctrTitle"/>
          </p:nvPr>
        </p:nvSpPr>
        <p:spPr>
          <a:xfrm>
            <a:off x="1091621" y="2406477"/>
            <a:ext cx="3296700" cy="1866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bg1">
                    <a:lumMod val="50000"/>
                  </a:schemeClr>
                </a:solidFill>
                <a:latin typeface="+mj-lt"/>
              </a:rPr>
              <a:t>VIỆT NAM ĐẤT NƯỚC, CON NGƯỜI</a:t>
            </a:r>
            <a:endParaRPr sz="4000" dirty="0">
              <a:solidFill>
                <a:schemeClr val="bg1">
                  <a:lumMod val="50000"/>
                </a:schemeClr>
              </a:solidFill>
              <a:latin typeface="+mj-lt"/>
            </a:endParaRPr>
          </a:p>
        </p:txBody>
      </p:sp>
      <p:sp>
        <p:nvSpPr>
          <p:cNvPr id="755" name="Google Shape;755;p35"/>
          <p:cNvSpPr txBox="1">
            <a:spLocks noGrp="1"/>
          </p:cNvSpPr>
          <p:nvPr>
            <p:ph type="subTitle" idx="1"/>
          </p:nvPr>
        </p:nvSpPr>
        <p:spPr>
          <a:xfrm>
            <a:off x="1338672" y="692343"/>
            <a:ext cx="2802599"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latin typeface="+mj-lt"/>
              </a:rPr>
              <a:t>CHỦ ĐỀ 7</a:t>
            </a:r>
            <a:endParaRPr sz="4000" b="1" dirty="0">
              <a:latin typeface="+mj-lt"/>
            </a:endParaRPr>
          </a:p>
        </p:txBody>
      </p:sp>
      <p:cxnSp>
        <p:nvCxnSpPr>
          <p:cNvPr id="757" name="Google Shape;757;p35"/>
          <p:cNvCxnSpPr/>
          <p:nvPr/>
        </p:nvCxnSpPr>
        <p:spPr>
          <a:xfrm>
            <a:off x="1777571" y="1514101"/>
            <a:ext cx="1924800" cy="0"/>
          </a:xfrm>
          <a:prstGeom prst="straightConnector1">
            <a:avLst/>
          </a:prstGeom>
          <a:noFill/>
          <a:ln w="19050" cap="flat" cmpd="sng">
            <a:solidFill>
              <a:schemeClr val="lt1"/>
            </a:solidFill>
            <a:prstDash val="solid"/>
            <a:round/>
            <a:headEnd type="oval" w="med" len="med"/>
            <a:tailEnd type="oval" w="med" len="med"/>
          </a:ln>
        </p:spPr>
      </p:cxnSp>
      <p:pic>
        <p:nvPicPr>
          <p:cNvPr id="4098" name="Picture 2" descr="Thi ảnh báo chí “Việt Nam - Đất nước - Con người”">
            <a:extLst>
              <a:ext uri="{FF2B5EF4-FFF2-40B4-BE49-F238E27FC236}">
                <a16:creationId xmlns:a16="http://schemas.microsoft.com/office/drawing/2014/main" id="{8A5C329E-A7A3-99CA-0AD3-227AADAE3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77964"/>
            <a:ext cx="3936917"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36"/>
          <p:cNvSpPr txBox="1">
            <a:spLocks noGrp="1"/>
          </p:cNvSpPr>
          <p:nvPr>
            <p:ph type="title"/>
          </p:nvPr>
        </p:nvSpPr>
        <p:spPr>
          <a:xfrm>
            <a:off x="720000" y="385125"/>
            <a:ext cx="7704000" cy="8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latin typeface="+mj-lt"/>
              </a:rPr>
              <a:t>NỘI DUNG CHÍNH</a:t>
            </a:r>
            <a:endParaRPr sz="3500" dirty="0">
              <a:latin typeface="+mj-lt"/>
            </a:endParaRPr>
          </a:p>
        </p:txBody>
      </p:sp>
      <p:pic>
        <p:nvPicPr>
          <p:cNvPr id="21" name="Picture 20">
            <a:extLst>
              <a:ext uri="{FF2B5EF4-FFF2-40B4-BE49-F238E27FC236}">
                <a16:creationId xmlns:a16="http://schemas.microsoft.com/office/drawing/2014/main" id="{B10DAFE9-4DCA-7064-50F3-DCE21224561E}"/>
              </a:ext>
            </a:extLst>
          </p:cNvPr>
          <p:cNvPicPr>
            <a:picLocks noChangeAspect="1"/>
          </p:cNvPicPr>
          <p:nvPr/>
        </p:nvPicPr>
        <p:blipFill>
          <a:blip r:embed="rId3"/>
          <a:stretch>
            <a:fillRect/>
          </a:stretch>
        </p:blipFill>
        <p:spPr>
          <a:xfrm>
            <a:off x="1127461" y="1461927"/>
            <a:ext cx="6889077" cy="268856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barn(inVertical)">
                                      <p:cBhvr>
                                        <p:cTn id="7" dur="500"/>
                                        <p:tgtEl>
                                          <p:spTgt spid="7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12" name="Picture 11" descr="A painting of a group of people&#10;&#10;Description automatically generated">
            <a:extLst>
              <a:ext uri="{FF2B5EF4-FFF2-40B4-BE49-F238E27FC236}">
                <a16:creationId xmlns:a16="http://schemas.microsoft.com/office/drawing/2014/main" id="{CD164849-0281-4752-1C93-D453E2DFFC08}"/>
              </a:ext>
            </a:extLst>
          </p:cNvPr>
          <p:cNvPicPr>
            <a:picLocks noChangeAspect="1"/>
          </p:cNvPicPr>
          <p:nvPr/>
        </p:nvPicPr>
        <p:blipFill>
          <a:blip r:embed="rId3"/>
          <a:srcRect l="14132" r="20258" b="-4"/>
          <a:stretch/>
        </p:blipFill>
        <p:spPr>
          <a:xfrm>
            <a:off x="526891" y="749948"/>
            <a:ext cx="3785945" cy="3643602"/>
          </a:xfrm>
          <a:prstGeom prst="ellipse">
            <a:avLst/>
          </a:prstGeom>
          <a:noFill/>
          <a:ln w="28575" cap="flat" cmpd="sng">
            <a:solidFill>
              <a:schemeClr val="lt2"/>
            </a:solidFill>
            <a:prstDash val="solid"/>
            <a:round/>
            <a:headEnd type="none" w="sm" len="sm"/>
            <a:tailEnd type="none" w="sm" len="sm"/>
          </a:ln>
        </p:spPr>
      </p:pic>
      <p:pic>
        <p:nvPicPr>
          <p:cNvPr id="13" name="Picture 12">
            <a:extLst>
              <a:ext uri="{FF2B5EF4-FFF2-40B4-BE49-F238E27FC236}">
                <a16:creationId xmlns:a16="http://schemas.microsoft.com/office/drawing/2014/main" id="{240477A3-C4E5-43C2-2788-AFCA99B64B64}"/>
              </a:ext>
            </a:extLst>
          </p:cNvPr>
          <p:cNvPicPr>
            <a:picLocks noChangeAspect="1"/>
          </p:cNvPicPr>
          <p:nvPr/>
        </p:nvPicPr>
        <p:blipFill>
          <a:blip r:embed="rId4"/>
          <a:stretch>
            <a:fillRect/>
          </a:stretch>
        </p:blipFill>
        <p:spPr>
          <a:xfrm>
            <a:off x="4831165" y="1998675"/>
            <a:ext cx="3785944" cy="1146147"/>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8"/>
          <p:cNvSpPr txBox="1">
            <a:spLocks noGrp="1"/>
          </p:cNvSpPr>
          <p:nvPr>
            <p:ph type="ctrTitle"/>
          </p:nvPr>
        </p:nvSpPr>
        <p:spPr>
          <a:xfrm>
            <a:off x="730524" y="980780"/>
            <a:ext cx="7682948" cy="56841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2600" dirty="0">
                <a:solidFill>
                  <a:schemeClr val="bg1">
                    <a:lumMod val="50000"/>
                  </a:schemeClr>
                </a:solidFill>
                <a:latin typeface="+mj-lt"/>
              </a:rPr>
              <a:t>Quan sát một số hình minh họa SGK tr.48 - 49</a:t>
            </a:r>
            <a:endParaRPr sz="2600" dirty="0">
              <a:solidFill>
                <a:schemeClr val="bg1">
                  <a:lumMod val="50000"/>
                </a:schemeClr>
              </a:solidFill>
              <a:latin typeface="+mj-lt"/>
            </a:endParaRPr>
          </a:p>
        </p:txBody>
      </p:sp>
      <p:sp>
        <p:nvSpPr>
          <p:cNvPr id="801" name="Google Shape;801;p38"/>
          <p:cNvSpPr txBox="1">
            <a:spLocks noGrp="1"/>
          </p:cNvSpPr>
          <p:nvPr>
            <p:ph type="subTitle" idx="1"/>
          </p:nvPr>
        </p:nvSpPr>
        <p:spPr>
          <a:xfrm>
            <a:off x="1123120" y="2571750"/>
            <a:ext cx="6897757" cy="650700"/>
          </a:xfrm>
          <a:prstGeom prst="rect">
            <a:avLst/>
          </a:prstGeom>
        </p:spPr>
        <p:txBody>
          <a:bodyPr spcFirstLastPara="1" wrap="square" lIns="91425" tIns="91425" rIns="91425" bIns="91425" anchor="t" anchorCtr="0">
            <a:noAutofit/>
          </a:bodyPr>
          <a:lstStyle/>
          <a:p>
            <a:pPr marL="342900" marR="0" indent="-342900" algn="just">
              <a:lnSpc>
                <a:spcPct val="150000"/>
              </a:lnSpc>
              <a:spcAft>
                <a:spcPts val="1000"/>
              </a:spcAft>
              <a:buClrTx/>
              <a:buFont typeface="Wingdings" panose="05000000000000000000" pitchFamily="2" charset="2"/>
              <a:buChar char="v"/>
            </a:pPr>
            <a:r>
              <a:rPr lang="vi-VN" sz="2000" dirty="0">
                <a:solidFill>
                  <a:srgbClr val="000000"/>
                </a:solidFill>
                <a:effectLst/>
                <a:latin typeface="+mn-lt"/>
                <a:ea typeface="SimSun" panose="02010600030101010101" pitchFamily="2" charset="-122"/>
                <a:cs typeface="Times New Roman" panose="02020603050405020304" pitchFamily="18" charset="0"/>
              </a:rPr>
              <a:t>Em ấn tượng với cảnh vật nào trong mỗi tác phẩm mĩ thuật? Vì sao? </a:t>
            </a:r>
            <a:endParaRPr lang="en-US" sz="2000" dirty="0">
              <a:solidFill>
                <a:srgbClr val="000000"/>
              </a:solidFill>
              <a:effectLst/>
              <a:latin typeface="+mn-lt"/>
              <a:ea typeface="SimSun" panose="02010600030101010101" pitchFamily="2" charset="-122"/>
              <a:cs typeface="Times New Roman" panose="02020603050405020304" pitchFamily="18" charset="0"/>
            </a:endParaRPr>
          </a:p>
          <a:p>
            <a:pPr marL="342900" marR="0" indent="-342900" algn="just">
              <a:lnSpc>
                <a:spcPct val="150000"/>
              </a:lnSpc>
              <a:spcAft>
                <a:spcPts val="1000"/>
              </a:spcAft>
              <a:buClrTx/>
              <a:buFont typeface="Wingdings" panose="05000000000000000000" pitchFamily="2" charset="2"/>
              <a:buChar char="v"/>
            </a:pPr>
            <a:r>
              <a:rPr lang="vi-VN" sz="2000" dirty="0">
                <a:solidFill>
                  <a:srgbClr val="000000"/>
                </a:solidFill>
                <a:effectLst/>
                <a:latin typeface="+mn-lt"/>
                <a:ea typeface="SimSun" panose="02010600030101010101" pitchFamily="2" charset="-122"/>
                <a:cs typeface="Times New Roman" panose="02020603050405020304" pitchFamily="18" charset="0"/>
              </a:rPr>
              <a:t>Em thích màu sắc trong tác phẩm mĩ thuật nào? Vì sao? </a:t>
            </a:r>
            <a:endParaRPr lang="en-US" sz="2000" dirty="0">
              <a:effectLst/>
              <a:latin typeface="+mn-lt"/>
              <a:ea typeface="SimSun" panose="02010600030101010101" pitchFamily="2" charset="-122"/>
              <a:cs typeface="Times New Roman" panose="02020603050405020304" pitchFamily="18" charset="0"/>
            </a:endParaRPr>
          </a:p>
        </p:txBody>
      </p:sp>
      <p:cxnSp>
        <p:nvCxnSpPr>
          <p:cNvPr id="802" name="Google Shape;802;p38"/>
          <p:cNvCxnSpPr>
            <a:cxnSpLocks/>
          </p:cNvCxnSpPr>
          <p:nvPr/>
        </p:nvCxnSpPr>
        <p:spPr>
          <a:xfrm>
            <a:off x="1840473" y="1772426"/>
            <a:ext cx="5633753" cy="7678"/>
          </a:xfrm>
          <a:prstGeom prst="straightConnector1">
            <a:avLst/>
          </a:prstGeom>
          <a:noFill/>
          <a:ln w="19050" cap="flat" cmpd="sng">
            <a:solidFill>
              <a:schemeClr val="lt1"/>
            </a:solidFill>
            <a:prstDash val="solid"/>
            <a:round/>
            <a:headEnd type="oval" w="med" len="med"/>
            <a:tailEnd type="oval" w="med" len="med"/>
          </a:ln>
        </p:spPr>
      </p:cxnSp>
      <p:sp>
        <p:nvSpPr>
          <p:cNvPr id="3" name="TextBox 2">
            <a:extLst>
              <a:ext uri="{FF2B5EF4-FFF2-40B4-BE49-F238E27FC236}">
                <a16:creationId xmlns:a16="http://schemas.microsoft.com/office/drawing/2014/main" id="{60910031-6D4C-3B71-9BB5-52337D507A78}"/>
              </a:ext>
            </a:extLst>
          </p:cNvPr>
          <p:cNvSpPr txBox="1"/>
          <p:nvPr/>
        </p:nvSpPr>
        <p:spPr>
          <a:xfrm>
            <a:off x="2249057" y="1999178"/>
            <a:ext cx="4645882" cy="572572"/>
          </a:xfrm>
          <a:prstGeom prst="horizontalScroll">
            <a:avLst/>
          </a:prstGeom>
          <a:solidFill>
            <a:schemeClr val="accent1">
              <a:lumMod val="90000"/>
            </a:schemeClr>
          </a:solidFill>
          <a:ln>
            <a:solidFill>
              <a:schemeClr val="accent3">
                <a:lumMod val="40000"/>
                <a:lumOff val="60000"/>
              </a:schemeClr>
            </a:solidFill>
          </a:ln>
        </p:spPr>
        <p:txBody>
          <a:bodyPr wrap="square" anchor="ctr">
            <a:spAutoFit/>
          </a:bodyPr>
          <a:lstStyle/>
          <a:p>
            <a:pPr algn="ct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Thảo</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0"/>
                                        </p:tgtEl>
                                        <p:attrNameLst>
                                          <p:attrName>style.visibility</p:attrName>
                                        </p:attrNameLst>
                                      </p:cBhvr>
                                      <p:to>
                                        <p:strVal val="visible"/>
                                      </p:to>
                                    </p:set>
                                    <p:animEffect transition="in" filter="barn(inVertical)">
                                      <p:cBhvr>
                                        <p:cTn id="7" dur="500"/>
                                        <p:tgtEl>
                                          <p:spTgt spid="8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02"/>
                                        </p:tgtEl>
                                        <p:attrNameLst>
                                          <p:attrName>style.visibility</p:attrName>
                                        </p:attrNameLst>
                                      </p:cBhvr>
                                      <p:to>
                                        <p:strVal val="visible"/>
                                      </p:to>
                                    </p:set>
                                    <p:anim calcmode="lin" valueType="num">
                                      <p:cBhvr>
                                        <p:cTn id="12" dur="500" fill="hold"/>
                                        <p:tgtEl>
                                          <p:spTgt spid="802"/>
                                        </p:tgtEl>
                                        <p:attrNameLst>
                                          <p:attrName>ppt_w</p:attrName>
                                        </p:attrNameLst>
                                      </p:cBhvr>
                                      <p:tavLst>
                                        <p:tav tm="0">
                                          <p:val>
                                            <p:fltVal val="0"/>
                                          </p:val>
                                        </p:tav>
                                        <p:tav tm="100000">
                                          <p:val>
                                            <p:strVal val="#ppt_w"/>
                                          </p:val>
                                        </p:tav>
                                      </p:tavLst>
                                    </p:anim>
                                    <p:anim calcmode="lin" valueType="num">
                                      <p:cBhvr>
                                        <p:cTn id="13" dur="500" fill="hold"/>
                                        <p:tgtEl>
                                          <p:spTgt spid="802"/>
                                        </p:tgtEl>
                                        <p:attrNameLst>
                                          <p:attrName>ppt_h</p:attrName>
                                        </p:attrNameLst>
                                      </p:cBhvr>
                                      <p:tavLst>
                                        <p:tav tm="0">
                                          <p:val>
                                            <p:fltVal val="0"/>
                                          </p:val>
                                        </p:tav>
                                        <p:tav tm="100000">
                                          <p:val>
                                            <p:strVal val="#ppt_h"/>
                                          </p:val>
                                        </p:tav>
                                      </p:tavLst>
                                    </p:anim>
                                    <p:animEffect transition="in" filter="fade">
                                      <p:cBhvr>
                                        <p:cTn id="14" dur="500"/>
                                        <p:tgtEl>
                                          <p:spTgt spid="80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01">
                                            <p:txEl>
                                              <p:pRg st="0" end="0"/>
                                            </p:txEl>
                                          </p:spTgt>
                                        </p:tgtEl>
                                        <p:attrNameLst>
                                          <p:attrName>style.visibility</p:attrName>
                                        </p:attrNameLst>
                                      </p:cBhvr>
                                      <p:to>
                                        <p:strVal val="visible"/>
                                      </p:to>
                                    </p:set>
                                    <p:animEffect transition="in" filter="barn(inVertical)">
                                      <p:cBhvr>
                                        <p:cTn id="24" dur="500"/>
                                        <p:tgtEl>
                                          <p:spTgt spid="80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01">
                                            <p:txEl>
                                              <p:pRg st="1" end="1"/>
                                            </p:txEl>
                                          </p:spTgt>
                                        </p:tgtEl>
                                        <p:attrNameLst>
                                          <p:attrName>style.visibility</p:attrName>
                                        </p:attrNameLst>
                                      </p:cBhvr>
                                      <p:to>
                                        <p:strVal val="visible"/>
                                      </p:to>
                                    </p:set>
                                    <p:animEffect transition="in" filter="barn(inVertical)">
                                      <p:cBhvr>
                                        <p:cTn id="29" dur="500"/>
                                        <p:tgtEl>
                                          <p:spTgt spid="8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p:bldP spid="801" grpId="0" build="p"/>
      <p:bldP spid="3" grpId="0" animBg="1"/>
    </p:bldLst>
  </p:timing>
</p:sld>
</file>

<file path=ppt/theme/theme1.xml><?xml version="1.0" encoding="utf-8"?>
<a:theme xmlns:a="http://schemas.openxmlformats.org/drawingml/2006/main" name="B.A. in Art History: Baroque Art by Slidesgo">
  <a:themeElements>
    <a:clrScheme name="Simple Light">
      <a:dk1>
        <a:srgbClr val="FFFFFF"/>
      </a:dk1>
      <a:lt1>
        <a:srgbClr val="684C3B"/>
      </a:lt1>
      <a:dk2>
        <a:srgbClr val="FCF5EB"/>
      </a:dk2>
      <a:lt2>
        <a:srgbClr val="A76350"/>
      </a:lt2>
      <a:accent1>
        <a:srgbClr val="EEC1AC"/>
      </a:accent1>
      <a:accent2>
        <a:srgbClr val="FFFFFF"/>
      </a:accent2>
      <a:accent3>
        <a:srgbClr val="FFFFFF"/>
      </a:accent3>
      <a:accent4>
        <a:srgbClr val="FFFFFF"/>
      </a:accent4>
      <a:accent5>
        <a:srgbClr val="FFFFFF"/>
      </a:accent5>
      <a:accent6>
        <a:srgbClr val="FFFFFF"/>
      </a:accent6>
      <a:hlink>
        <a:srgbClr val="684C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1241</Words>
  <Application>Microsoft Office PowerPoint</Application>
  <PresentationFormat>On-screen Show (16:9)</PresentationFormat>
  <Paragraphs>100</Paragraphs>
  <Slides>39</Slides>
  <Notes>39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Nunito Light</vt:lpstr>
      <vt:lpstr>DM Sans</vt:lpstr>
      <vt:lpstr>Belleza</vt:lpstr>
      <vt:lpstr>Anaheim</vt:lpstr>
      <vt:lpstr>Wingdings</vt:lpstr>
      <vt:lpstr>PT Sans</vt:lpstr>
      <vt:lpstr>SimSun</vt:lpstr>
      <vt:lpstr>Arial</vt:lpstr>
      <vt:lpstr>B.A. in Art History: Baroque Art by Slidesgo</vt:lpstr>
      <vt:lpstr>PowerPoint Presentation</vt:lpstr>
      <vt:lpstr>KHỞI ĐỘNG</vt:lpstr>
      <vt:lpstr>KHỞI ĐỘNG</vt:lpstr>
      <vt:lpstr>KHỞI ĐỘNG</vt:lpstr>
      <vt:lpstr>Một số hình ảnh đẹp xuất hiện trong bài hát</vt:lpstr>
      <vt:lpstr>VIỆT NAM ĐẤT NƯỚC, CON NGƯỜI</vt:lpstr>
      <vt:lpstr>NỘI DUNG CHÍNH</vt:lpstr>
      <vt:lpstr>PowerPoint Presentation</vt:lpstr>
      <vt:lpstr>Quan sát một số hình minh họa SGK tr.48 - 49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một số hình ảnh khác</vt:lpstr>
      <vt:lpstr>Quan sát một số hình ảnh khác</vt:lpstr>
      <vt:lpstr>Quan sát một số hình ảnh khác</vt:lpstr>
      <vt:lpstr>PowerPoint Presentation</vt:lpstr>
      <vt:lpstr>1. Tìm hiểu cách thực hành sản phẩm mĩ thuật thể hiện niềm tự hào về đất nước Việt Nam bằng hình thức trổ giấy</vt:lpstr>
      <vt:lpstr>1. Tìm hiểu cách thực hành sản phẩm mĩ thuật thể hiện niềm tự hào về đất nước Việt Nam bằng hình thức trổ giấy</vt:lpstr>
      <vt:lpstr>PowerPoint Presentation</vt:lpstr>
      <vt:lpstr>PowerPoint Presentation</vt:lpstr>
      <vt:lpstr>PowerPoint Presentation</vt:lpstr>
      <vt:lpstr>PowerPoint Presentation</vt:lpstr>
      <vt:lpstr>PowerPoint Presentation</vt:lpstr>
      <vt:lpstr>PowerPoint Presentation</vt:lpstr>
      <vt:lpstr>2. Tìm hiểu cách tìm ý tưởng thể hiện sản phẩm mĩ thuật về chủ đề Việt Nam đất nước, con người bằng hình thức vẽ</vt:lpstr>
      <vt:lpstr>2. Tìm hiểu cách tìm ý tưởng thể hiện sản phẩm mĩ thuật về chủ đề Việt Nam đất nước, con người bằng hình thức vẽ</vt:lpstr>
      <vt:lpstr>PowerPoint Presentation</vt:lpstr>
      <vt:lpstr>PowerPoint Presentation</vt:lpstr>
      <vt:lpstr>PowerPoint Presentation</vt:lpstr>
      <vt:lpstr>PowerPoint Presentation</vt:lpstr>
      <vt:lpstr>PowerPoint Presentation</vt:lpstr>
      <vt:lpstr>3. Thể hiện sản phẩm mĩ thuật về chủ đề Việt Nam đất nước, con người bằng hình thức yêu thích</vt:lpstr>
      <vt:lpstr>3. Thể hiện sản phẩm mĩ thuật về chủ đề Việt Nam đất nước, con người bằng hình thức yêu thích</vt:lpstr>
      <vt:lpstr>Một số sản phẩm mĩ thuật khác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Windows</cp:lastModifiedBy>
  <cp:revision>65</cp:revision>
  <dcterms:modified xsi:type="dcterms:W3CDTF">2025-03-23T01:38:15Z</dcterms:modified>
</cp:coreProperties>
</file>