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257" r:id="rId2"/>
    <p:sldId id="8618" r:id="rId3"/>
    <p:sldId id="8617" r:id="rId4"/>
    <p:sldId id="8622" r:id="rId5"/>
    <p:sldId id="8623" r:id="rId6"/>
    <p:sldId id="270" r:id="rId7"/>
    <p:sldId id="477" r:id="rId8"/>
    <p:sldId id="493" r:id="rId9"/>
    <p:sldId id="8620" r:id="rId10"/>
    <p:sldId id="8619" r:id="rId11"/>
    <p:sldId id="8624" r:id="rId12"/>
    <p:sldId id="8625" r:id="rId13"/>
    <p:sldId id="86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344" y="2287406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844498" y="369167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3)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88" y="1202314"/>
            <a:ext cx="583437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5190454" y="80916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427" y="2530143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5066141" y="18024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872" y="3147087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409</Words>
  <Application>Microsoft Office PowerPoint</Application>
  <PresentationFormat>Widescreen</PresentationFormat>
  <Paragraphs>64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等线</vt:lpstr>
      <vt:lpstr>Times New Roman</vt:lpstr>
      <vt:lpstr>庞门正道标题体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29</cp:revision>
  <dcterms:created xsi:type="dcterms:W3CDTF">2023-01-20T12:05:49Z</dcterms:created>
  <dcterms:modified xsi:type="dcterms:W3CDTF">2025-03-23T05:50:37Z</dcterms:modified>
</cp:coreProperties>
</file>