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BB69-0D31-4A60-A3DC-3C689A793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2D84E-B4EB-4E9C-BE91-FCEA3B86A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1865-D3B0-4C27-A513-B9B50626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73CF-B930-42C7-9C19-0D4E32D2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7B2D1-338A-4300-B755-4571734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13EF-2709-438C-B457-555973E4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2233-08FA-4E40-A63C-AAF710ADC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2678D-C384-49F3-8D85-3EF5DEB5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A2D0-0FDB-4E55-92FD-8900159D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1A71D-6088-4A76-A0B8-14E03463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10BAF-91AB-4D88-BFF6-839DA6BF8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42E77-7B8E-4F76-B701-69DB8D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5459-3D70-4BD7-BEF2-240D6F8E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85B6-19D0-4F38-9020-9085351E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D16B-262F-4795-B503-F48E0545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0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19A-A83C-44CB-98AE-C52B7752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04A7-94F2-4FF4-9051-FC05CA33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9AAC-0F38-4272-BA68-92A4F0CC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792F3-8CAD-4720-AF0C-6D3C6DBD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EF4D-9967-4BE1-9EBE-E66E04F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7B0-9C08-4370-B889-0EFD6BE7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B88C5-2FF5-48A6-8845-F5EC64A8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79C89-47FB-4002-9B2A-E852C876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93A2-2BFC-4EDB-961C-A10265C4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C5BE-5336-4571-AC34-844FA23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9C7D-F0EC-440F-8BD3-78ABC5BF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7F18-B822-481D-B304-4B6865D0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12442-96CA-4346-9CF9-D9F64747A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CC06F-0C3E-49FF-B9AB-07A53221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AC22-0653-4BC4-AEA1-89A383F2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2098A-7972-49A1-93B8-7AEE633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CFE6-D795-40D9-A046-8233DDB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926D8-363A-4BDB-9B3B-42CE6467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23F79-48B0-4F0E-9209-5518DDC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C83BC-7C03-4FA1-B63B-91E0C7A8E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2E05-1B4E-4C7C-A7A4-9239C28C3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33E73-AFB9-4C43-9BD1-7C6A3438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23EC1-9B84-47C0-A996-9AA7F79E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1572C-0E82-4D78-A03A-0BE0A6C6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5FC7-E772-4CFD-8304-F4A8E74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0F50D-B5F0-46D3-B85F-75AAFBD5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196D9-AF39-4FDB-8BE9-25E35543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26767-3B5B-46E7-B9F3-A5D5C8B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35F0B-E4AC-4A94-8F81-B1884191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08D52-938D-44D0-A761-BE7DB6DC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92F8D-B35F-48B7-8365-A3108B9E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CBE0-B314-4AD6-BB96-9413ACD7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5720-87DD-4FC7-A534-3BC92126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81A1A-C45E-485F-AF61-6C1C4D430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19DEE-BE73-49E4-A37E-ECABA8E5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7D55-F227-4FED-B132-A2FDFA70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8DD3F-4391-48E1-867D-BD07728E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1C0D-5663-4789-AAA2-426C3B7B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C2E49-A2A9-4424-BB82-CE36A0353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64233-588B-497A-A843-99A44EE1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6C7E8-9875-4CAA-8470-AF470889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425E2-9EF5-4A74-948D-0C716A34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8BC5-09FE-4FEA-BEDC-1A704EB0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8750C-6CBD-4CA4-9ACC-D227CA4F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247D-5D9B-4C93-8480-7C7F7EE0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F59D-0080-4018-80F3-4D5E5AF95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A594-A343-4F85-828A-2B880ADF8F2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2CC0-7126-45FD-870A-056AD3CC3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11CA-F4A3-4D61-BD92-D46292EAE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4" b="83333"/>
          <a:stretch/>
        </p:blipFill>
        <p:spPr>
          <a:xfrm>
            <a:off x="973544" y="665922"/>
            <a:ext cx="10244911" cy="2763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4F7A7-0258-41B5-E61D-A73AA50E4949}"/>
              </a:ext>
            </a:extLst>
          </p:cNvPr>
          <p:cNvSpPr txBox="1"/>
          <p:nvPr/>
        </p:nvSpPr>
        <p:spPr>
          <a:xfrm>
            <a:off x="1452880" y="4991749"/>
            <a:ext cx="966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Giáo</a:t>
            </a: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40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viên</a:t>
            </a: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: Vũ Thị Phương Minh</a:t>
            </a:r>
          </a:p>
          <a:p>
            <a:pPr algn="r"/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Trường </a:t>
            </a:r>
            <a:r>
              <a:rPr lang="en-US" sz="40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Tiểu</a:t>
            </a: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40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học</a:t>
            </a: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Hoà Nghĩa</a:t>
            </a:r>
          </a:p>
        </p:txBody>
      </p:sp>
    </p:spTree>
    <p:extLst>
      <p:ext uri="{BB962C8B-B14F-4D97-AF65-F5344CB8AC3E}">
        <p14:creationId xmlns:p14="http://schemas.microsoft.com/office/powerpoint/2010/main" val="34962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6812" r="16562" b="71304"/>
          <a:stretch/>
        </p:blipFill>
        <p:spPr>
          <a:xfrm>
            <a:off x="1123121" y="1490870"/>
            <a:ext cx="8745206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27712" r="14698" b="11033"/>
          <a:stretch/>
        </p:blipFill>
        <p:spPr>
          <a:xfrm>
            <a:off x="2672521" y="37370"/>
            <a:ext cx="5938079" cy="67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6677" r="6190" b="64243"/>
          <a:stretch/>
        </p:blipFill>
        <p:spPr>
          <a:xfrm>
            <a:off x="656170" y="675861"/>
            <a:ext cx="11388092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39602" r="7300" b="24887"/>
          <a:stretch/>
        </p:blipFill>
        <p:spPr>
          <a:xfrm>
            <a:off x="1789231" y="238538"/>
            <a:ext cx="8613538" cy="50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80217" r="33773" b="2447"/>
          <a:stretch/>
        </p:blipFill>
        <p:spPr>
          <a:xfrm>
            <a:off x="1133060" y="1366631"/>
            <a:ext cx="9214137" cy="4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fdsfdsfdsf</cp:lastModifiedBy>
  <cp:revision>5</cp:revision>
  <dcterms:created xsi:type="dcterms:W3CDTF">2020-08-14T16:10:16Z</dcterms:created>
  <dcterms:modified xsi:type="dcterms:W3CDTF">2025-03-16T00:52:42Z</dcterms:modified>
</cp:coreProperties>
</file>