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75" r:id="rId5"/>
    <p:sldId id="270" r:id="rId6"/>
  </p:sldIdLst>
  <p:sldSz cx="12192000" cy="6858000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11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NHÀ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31142B-FF19-9337-C96E-F65CAAAAFD73}"/>
              </a:ext>
            </a:extLst>
          </p:cNvPr>
          <p:cNvSpPr txBox="1"/>
          <p:nvPr/>
        </p:nvSpPr>
        <p:spPr>
          <a:xfrm>
            <a:off x="5638800" y="5435600"/>
            <a:ext cx="6299200" cy="1138773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Vũ </a:t>
            </a:r>
            <a:r>
              <a:rPr lang="en-US" sz="3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algn="ctr"/>
            <a:r>
              <a:rPr lang="en-US" sz="3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533550" y="1421871"/>
            <a:ext cx="1112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Chia </a:t>
            </a:r>
            <a:r>
              <a:rPr lang="en-US" sz="2800" dirty="0" err="1">
                <a:solidFill>
                  <a:srgbClr val="000000"/>
                </a:solidFill>
              </a:rPr>
              <a:t>sẻ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ute little girl and boy broken a vase hoodlum Vector Image">
            <a:extLst>
              <a:ext uri="{FF2B5EF4-FFF2-40B4-BE49-F238E27FC236}">
                <a16:creationId xmlns:a16="http://schemas.microsoft.com/office/drawing/2014/main" id="{CE84FD3D-D63E-4EFF-966F-5CD7443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690990" y="2661967"/>
            <a:ext cx="4084208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Cartoon Of The Two Little Kids Fighting Illustrations &amp;amp; Clip Art - iStock">
            <a:extLst>
              <a:ext uri="{FF2B5EF4-FFF2-40B4-BE49-F238E27FC236}">
                <a16:creationId xmlns:a16="http://schemas.microsoft.com/office/drawing/2014/main" id="{A50ADCFA-E3AE-49D3-BEC8-CE875B52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6545943" y="2452385"/>
            <a:ext cx="3425371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1857376"/>
            <a:ext cx="3389928" cy="32734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640920"/>
            <a:ext cx="3389928" cy="3489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5913" y="2238097"/>
            <a:ext cx="4143375" cy="2295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D29E81-DC27-7BB4-849B-443ECA430130}"/>
              </a:ext>
            </a:extLst>
          </p:cNvPr>
          <p:cNvSpPr txBox="1"/>
          <p:nvPr/>
        </p:nvSpPr>
        <p:spPr>
          <a:xfrm>
            <a:off x="665368" y="5130800"/>
            <a:ext cx="110439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huống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cần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kiếm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hỗ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trợ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?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huống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thể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tự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giải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quyết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? </a:t>
            </a:r>
          </a:p>
          <a:p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Em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hãy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kể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thêm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huống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cần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kiếm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hỗ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trợ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khi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ở </a:t>
            </a:r>
            <a:r>
              <a:rPr lang="en-US" sz="2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nhà</a:t>
            </a:r>
            <a:r>
              <a:rPr lang="en-US" sz="25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8D9AC-A818-4DD5-B53C-B0614A9279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0" y="1045800"/>
            <a:ext cx="4893312" cy="27662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Nam ở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một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mình</a:t>
              </a:r>
              <a:r>
                <a:rPr lang="en-US" sz="2400" i="1" dirty="0">
                  <a:solidFill>
                    <a:srgbClr val="000000"/>
                  </a:solidFill>
                </a:rPr>
                <a:t>. Nam </a:t>
              </a:r>
              <a:r>
                <a:rPr lang="en-US" sz="2400" i="1" dirty="0" err="1">
                  <a:solidFill>
                    <a:srgbClr val="000000"/>
                  </a:solidFill>
                </a:rPr>
                <a:t>ngửi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thấy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mùi</a:t>
              </a:r>
              <a:r>
                <a:rPr lang="en-US" sz="2400" i="1" dirty="0">
                  <a:solidFill>
                    <a:srgbClr val="000000"/>
                  </a:solidFill>
                </a:rPr>
                <a:t> ga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tỏa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phòng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bếp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88DAAE7-FA1A-461A-824D-F8D5CA6C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8" y="3429000"/>
            <a:ext cx="4559483" cy="30767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92814" y="4275890"/>
            <a:ext cx="5057236" cy="1685846"/>
            <a:chOff x="811171" y="2290016"/>
            <a:chExt cx="5057236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Gần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đây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anh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hàng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xóm</a:t>
              </a:r>
              <a:r>
                <a:rPr lang="en-US" sz="2400" i="1" dirty="0">
                  <a:solidFill>
                    <a:srgbClr val="000000"/>
                  </a:solidFill>
                </a:rPr>
                <a:t> hay sang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và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đòi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cầm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tay</a:t>
              </a:r>
              <a:r>
                <a:rPr lang="en-US" sz="2400" i="1" dirty="0">
                  <a:solidFill>
                    <a:srgbClr val="000000"/>
                  </a:solidFill>
                </a:rPr>
                <a:t> Lan.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mẹ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nghe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266CA30-FCFA-4ECC-8F81-D1E8E27220A3}"/>
              </a:ext>
            </a:extLst>
          </p:cNvPr>
          <p:cNvGrpSpPr/>
          <p:nvPr/>
        </p:nvGrpSpPr>
        <p:grpSpPr>
          <a:xfrm>
            <a:off x="178530" y="599440"/>
            <a:ext cx="11485642" cy="5648960"/>
            <a:chOff x="168370" y="2829508"/>
            <a:chExt cx="11485642" cy="37623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4D67D0-524C-433F-AD80-24A6222B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1587" y="2829508"/>
              <a:ext cx="7972425" cy="3762375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E826E6AE-8044-4E4B-8DCC-E033A19FD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0" y="3238267"/>
              <a:ext cx="4328691" cy="307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Timkiemsuhotrokhionha[2021061313042569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152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fdsfdsfdsf</cp:lastModifiedBy>
  <cp:revision>78</cp:revision>
  <dcterms:created xsi:type="dcterms:W3CDTF">2021-06-11T02:39:36Z</dcterms:created>
  <dcterms:modified xsi:type="dcterms:W3CDTF">2025-03-16T00:52:54Z</dcterms:modified>
</cp:coreProperties>
</file>