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0"/>
  </p:notesMasterIdLst>
  <p:sldIdLst>
    <p:sldId id="338" r:id="rId2"/>
    <p:sldId id="256" r:id="rId3"/>
    <p:sldId id="259" r:id="rId4"/>
    <p:sldId id="376" r:id="rId5"/>
    <p:sldId id="261" r:id="rId6"/>
    <p:sldId id="370" r:id="rId7"/>
    <p:sldId id="271" r:id="rId8"/>
    <p:sldId id="272" r:id="rId9"/>
    <p:sldId id="374" r:id="rId10"/>
    <p:sldId id="371" r:id="rId11"/>
    <p:sldId id="372" r:id="rId12"/>
    <p:sldId id="373" r:id="rId13"/>
    <p:sldId id="375" r:id="rId14"/>
    <p:sldId id="274" r:id="rId15"/>
    <p:sldId id="378" r:id="rId16"/>
    <p:sldId id="379" r:id="rId17"/>
    <p:sldId id="380" r:id="rId18"/>
    <p:sldId id="382" r:id="rId1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atrick Hand SC" panose="020B0604020202020204" charset="0"/>
      <p:regular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90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315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14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47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33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acae539fd4_4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acae539fd4_4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358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02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24d75da4c_1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24d75da4c_1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41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FA4-0B9E-4E8B-942B-9C9FE847E9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E20-1835-4D09-8C36-2FFE028A7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5038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FA4-0B9E-4E8B-942B-9C9FE847E9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E20-1835-4D09-8C36-2FFE028A7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8572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FA4-0B9E-4E8B-942B-9C9FE847E9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E20-1835-4D09-8C36-2FFE028A7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877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26127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28960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4606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136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FA4-0B9E-4E8B-942B-9C9FE847E9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E20-1835-4D09-8C36-2FFE028A7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3380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FA4-0B9E-4E8B-942B-9C9FE847E9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E20-1835-4D09-8C36-2FFE028A7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1788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FA4-0B9E-4E8B-942B-9C9FE847E9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E20-1835-4D09-8C36-2FFE028A7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748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FA4-0B9E-4E8B-942B-9C9FE847E9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E20-1835-4D09-8C36-2FFE028A7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5428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FA4-0B9E-4E8B-942B-9C9FE847E9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E20-1835-4D09-8C36-2FFE028A7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7397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FA4-0B9E-4E8B-942B-9C9FE847E9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E20-1835-4D09-8C36-2FFE028A7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95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FA4-0B9E-4E8B-942B-9C9FE847E9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E20-1835-4D09-8C36-2FFE028A7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6840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FA4-0B9E-4E8B-942B-9C9FE847E9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E20-1835-4D09-8C36-2FFE028A7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6428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C0FA4-0B9E-4E8B-942B-9C9FE847E9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E7E20-1835-4D09-8C36-2FFE028A7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2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Cut_47%20Track%2047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7"/>
          <p:cNvGrpSpPr>
            <a:grpSpLocks/>
          </p:cNvGrpSpPr>
          <p:nvPr/>
        </p:nvGrpSpPr>
        <p:grpSpPr bwMode="auto">
          <a:xfrm>
            <a:off x="1143000" y="0"/>
            <a:ext cx="3807619" cy="5143500"/>
            <a:chOff x="0" y="0"/>
            <a:chExt cx="3198" cy="4320"/>
          </a:xfrm>
        </p:grpSpPr>
        <p:pic>
          <p:nvPicPr>
            <p:cNvPr id="38926" name="Picture 16" descr="Nen We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Picture 17" descr="Nen We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938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8" name="Picture 22" descr="Nen We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0"/>
              <a:ext cx="2382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4" name="Group 7"/>
          <p:cNvGrpSpPr>
            <a:grpSpLocks/>
          </p:cNvGrpSpPr>
          <p:nvPr/>
        </p:nvGrpSpPr>
        <p:grpSpPr bwMode="auto">
          <a:xfrm>
            <a:off x="5486400" y="2114550"/>
            <a:ext cx="2000250" cy="1771650"/>
            <a:chOff x="4080" y="2832"/>
            <a:chExt cx="1680" cy="1488"/>
          </a:xfrm>
        </p:grpSpPr>
        <p:pic>
          <p:nvPicPr>
            <p:cNvPr id="38923" name="Picture 8" descr="Pictur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080" y="3168"/>
              <a:ext cx="168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Picture 9" descr="3d butterfl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92" y="2832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5" name="Picture 10" descr="3d butterfl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12" y="3264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5" name="Group 28"/>
          <p:cNvGrpSpPr>
            <a:grpSpLocks/>
          </p:cNvGrpSpPr>
          <p:nvPr/>
        </p:nvGrpSpPr>
        <p:grpSpPr bwMode="auto">
          <a:xfrm>
            <a:off x="5047060" y="-85725"/>
            <a:ext cx="2878931" cy="892969"/>
            <a:chOff x="3246" y="0"/>
            <a:chExt cx="2514" cy="750"/>
          </a:xfrm>
        </p:grpSpPr>
        <p:pic>
          <p:nvPicPr>
            <p:cNvPr id="38919" name="Picture 23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3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0" name="Picture 24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10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25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46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26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1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1885950" y="1828800"/>
            <a:ext cx="5657850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!</a:t>
            </a:r>
          </a:p>
        </p:txBody>
      </p:sp>
      <p:sp>
        <p:nvSpPr>
          <p:cNvPr id="27667" name="WordArt 19"/>
          <p:cNvSpPr>
            <a:spLocks noChangeArrowheads="1" noChangeShapeType="1" noTextEdit="1"/>
          </p:cNvSpPr>
          <p:nvPr/>
        </p:nvSpPr>
        <p:spPr bwMode="auto">
          <a:xfrm>
            <a:off x="2514600" y="1028700"/>
            <a:ext cx="4286250" cy="72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 Nghia  Primary school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2686050" y="3829050"/>
            <a:ext cx="3957638" cy="400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Teacher: Mai Hong Phuong</a:t>
            </a:r>
          </a:p>
        </p:txBody>
      </p:sp>
      <p:pic>
        <p:nvPicPr>
          <p:cNvPr id="18" name="Cut_47 Track 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828800" y="857250"/>
            <a:ext cx="228600" cy="2286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7664" grpId="0" animBg="1"/>
      <p:bldP spid="27667" grpId="0" animBg="1"/>
      <p:bldP spid="276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908" y="212629"/>
            <a:ext cx="7086944" cy="473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32" y="473079"/>
            <a:ext cx="7368299" cy="40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5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34" y="272162"/>
            <a:ext cx="7072522" cy="454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89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11" y="403991"/>
            <a:ext cx="8578005" cy="431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C5061E8-7C73-AED2-1859-7EB880BCBD67}"/>
              </a:ext>
            </a:extLst>
          </p:cNvPr>
          <p:cNvSpPr/>
          <p:nvPr/>
        </p:nvSpPr>
        <p:spPr>
          <a:xfrm>
            <a:off x="407254" y="483253"/>
            <a:ext cx="2666359" cy="1290918"/>
          </a:xfrm>
          <a:prstGeom prst="wedgeRoundRectCallout">
            <a:avLst>
              <a:gd name="adj1" fmla="val -61054"/>
              <a:gd name="adj2" fmla="val 976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Where do you live?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1B82172-753A-AFFE-905A-B8738EDA51E4}"/>
              </a:ext>
            </a:extLst>
          </p:cNvPr>
          <p:cNvSpPr/>
          <p:nvPr/>
        </p:nvSpPr>
        <p:spPr>
          <a:xfrm>
            <a:off x="269940" y="2642590"/>
            <a:ext cx="2666359" cy="1290918"/>
          </a:xfrm>
          <a:prstGeom prst="wedgeRoundRectCallout">
            <a:avLst>
              <a:gd name="adj1" fmla="val 77851"/>
              <a:gd name="adj2" fmla="val 494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live </a:t>
            </a:r>
            <a:r>
              <a:rPr lang="en-US" sz="2400" b="1" u="sng" dirty="0">
                <a:solidFill>
                  <a:schemeClr val="accent4"/>
                </a:solidFill>
                <a:latin typeface="Comic Sans MS" panose="030F0702030302020204" pitchFamily="66" charset="0"/>
              </a:rPr>
              <a:t>in Tran Hung Dao Street.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904" y="959123"/>
            <a:ext cx="5082173" cy="32786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573138" y="2988963"/>
            <a:ext cx="653155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Let’s talk.</a:t>
            </a:r>
            <a:endParaRPr sz="120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D0EC9-B30C-61A7-8FA7-E3883E257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0" b="11258"/>
          <a:stretch/>
        </p:blipFill>
        <p:spPr>
          <a:xfrm>
            <a:off x="0" y="505084"/>
            <a:ext cx="8989822" cy="370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893580" y="177071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775119" y="769774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711839" y="2819132"/>
            <a:ext cx="572029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GB" sz="9600" dirty="0"/>
              <a:t>fun conner &amp; Wrap-up</a:t>
            </a:r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789802" y="1037826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40A4-806E-4855-35B7-0CC09FB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29" y="2435650"/>
            <a:ext cx="8486101" cy="841800"/>
          </a:xfrm>
        </p:spPr>
        <p:txBody>
          <a:bodyPr/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What have you learnt today?</a:t>
            </a:r>
            <a:b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2. What the core value of the lesson?</a:t>
            </a:r>
            <a: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/>
            </a:r>
            <a:b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3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11</a:t>
            </a:r>
            <a:r>
              <a:rPr lang="en-GB"/>
              <a:t>: My home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399" y="3239750"/>
            <a:ext cx="3330726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1 - period 1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4978255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 flipH="1">
            <a:off x="4978255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 flipH="1">
            <a:off x="1267980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 flipH="1">
            <a:off x="1267980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Table of Contents</a:t>
            </a:r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530223" y="1447966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 dirty="0"/>
              <a:t>Warm-up</a:t>
            </a:r>
            <a:endParaRPr sz="3600"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301398" y="1221204"/>
            <a:ext cx="24263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 dirty="0"/>
              <a:t>Look, listen and repeat.</a:t>
            </a:r>
            <a:endParaRPr sz="3600"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3"/>
          </p:nvPr>
        </p:nvSpPr>
        <p:spPr>
          <a:xfrm>
            <a:off x="2408375" y="2759735"/>
            <a:ext cx="228974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 dirty="0"/>
              <a:t>Listen, point and say.</a:t>
            </a:r>
            <a:endParaRPr sz="3600"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4"/>
          </p:nvPr>
        </p:nvSpPr>
        <p:spPr>
          <a:xfrm>
            <a:off x="6370898" y="3051715"/>
            <a:ext cx="218347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 dirty="0"/>
              <a:t>Let’s talk.</a:t>
            </a:r>
            <a:endParaRPr sz="3600"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129775" y="1267416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4842075" y="1267479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1297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48420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038641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2629316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038641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71536" y="2629316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323;p36">
            <a:extLst>
              <a:ext uri="{FF2B5EF4-FFF2-40B4-BE49-F238E27FC236}">
                <a16:creationId xmlns:a16="http://schemas.microsoft.com/office/drawing/2014/main" id="{D562530C-9162-4BEA-D5C3-02ABB8B12424}"/>
              </a:ext>
            </a:extLst>
          </p:cNvPr>
          <p:cNvSpPr/>
          <p:nvPr/>
        </p:nvSpPr>
        <p:spPr>
          <a:xfrm flipH="1">
            <a:off x="2921253" y="48512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4034566" y="3965510"/>
            <a:ext cx="213811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3600" dirty="0"/>
              <a:t>fun conner &amp; Wrap-up</a:t>
            </a:r>
          </a:p>
        </p:txBody>
      </p:sp>
      <p:sp>
        <p:nvSpPr>
          <p:cNvPr id="12" name="Google Shape;338;p36">
            <a:extLst>
              <a:ext uri="{FF2B5EF4-FFF2-40B4-BE49-F238E27FC236}">
                <a16:creationId xmlns:a16="http://schemas.microsoft.com/office/drawing/2014/main" id="{6C706220-EF15-09F0-4B89-D9ABE84751CF}"/>
              </a:ext>
            </a:extLst>
          </p:cNvPr>
          <p:cNvSpPr txBox="1">
            <a:spLocks/>
          </p:cNvSpPr>
          <p:nvPr/>
        </p:nvSpPr>
        <p:spPr>
          <a:xfrm>
            <a:off x="2785073" y="404200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dirty="0"/>
              <a:t>05</a:t>
            </a:r>
          </a:p>
        </p:txBody>
      </p:sp>
      <p:grpSp>
        <p:nvGrpSpPr>
          <p:cNvPr id="13" name="Google Shape;351;p36">
            <a:extLst>
              <a:ext uri="{FF2B5EF4-FFF2-40B4-BE49-F238E27FC236}">
                <a16:creationId xmlns:a16="http://schemas.microsoft.com/office/drawing/2014/main" id="{885AB631-853D-6FAA-C426-EA021A1E2BE8}"/>
              </a:ext>
            </a:extLst>
          </p:cNvPr>
          <p:cNvGrpSpPr/>
          <p:nvPr/>
        </p:nvGrpSpPr>
        <p:grpSpPr>
          <a:xfrm rot="-5400000">
            <a:off x="2914534" y="3832217"/>
            <a:ext cx="279350" cy="312825"/>
            <a:chOff x="1835200" y="3337050"/>
            <a:chExt cx="279350" cy="312825"/>
          </a:xfrm>
        </p:grpSpPr>
        <p:sp>
          <p:nvSpPr>
            <p:cNvPr id="14" name="Google Shape;352;p36">
              <a:extLst>
                <a:ext uri="{FF2B5EF4-FFF2-40B4-BE49-F238E27FC236}">
                  <a16:creationId xmlns:a16="http://schemas.microsoft.com/office/drawing/2014/main" id="{CFB9AC04-DA98-A1A1-4971-5D47C458DC4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3;p36">
              <a:extLst>
                <a:ext uri="{FF2B5EF4-FFF2-40B4-BE49-F238E27FC236}">
                  <a16:creationId xmlns:a16="http://schemas.microsoft.com/office/drawing/2014/main" id="{F7719A95-8AEF-04C4-869F-846D9CFAA87E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4;p36">
              <a:extLst>
                <a:ext uri="{FF2B5EF4-FFF2-40B4-BE49-F238E27FC236}">
                  <a16:creationId xmlns:a16="http://schemas.microsoft.com/office/drawing/2014/main" id="{E989B9F4-1F33-CC20-90E4-DF9BAE275108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17953" y="26096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Warm-up</a:t>
            </a:r>
            <a:endParaRPr sz="120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39012" y="2988963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dirty="0"/>
              <a:t>Look, listen and repeat.</a:t>
            </a:r>
            <a:endParaRPr sz="88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4" y="820531"/>
            <a:ext cx="8859667" cy="34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388" y="2988963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dirty="0"/>
              <a:t>Listen, point and say.</a:t>
            </a:r>
            <a:endParaRPr sz="88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vocabulary</a:t>
            </a:r>
            <a:endParaRPr dirty="0"/>
          </a:p>
        </p:txBody>
      </p:sp>
      <p:grpSp>
        <p:nvGrpSpPr>
          <p:cNvPr id="849" name="Google Shape;849;p49"/>
          <p:cNvGrpSpPr/>
          <p:nvPr/>
        </p:nvGrpSpPr>
        <p:grpSpPr>
          <a:xfrm rot="-6123802">
            <a:off x="1392175" y="680345"/>
            <a:ext cx="1068247" cy="1196196"/>
            <a:chOff x="1835200" y="3337050"/>
            <a:chExt cx="279350" cy="312825"/>
          </a:xfrm>
        </p:grpSpPr>
        <p:sp>
          <p:nvSpPr>
            <p:cNvPr id="850" name="Google Shape;850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 rot="2964127">
            <a:off x="6602422" y="2833085"/>
            <a:ext cx="1068254" cy="1196197"/>
            <a:chOff x="1835200" y="3337050"/>
            <a:chExt cx="279350" cy="312825"/>
          </a:xfrm>
        </p:grpSpPr>
        <p:sp>
          <p:nvSpPr>
            <p:cNvPr id="854" name="Google Shape;854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49"/>
          <p:cNvGrpSpPr/>
          <p:nvPr/>
        </p:nvGrpSpPr>
        <p:grpSpPr>
          <a:xfrm rot="5202478" flipH="1">
            <a:off x="874843" y="3058553"/>
            <a:ext cx="895215" cy="1524038"/>
            <a:chOff x="1474325" y="858525"/>
            <a:chExt cx="808300" cy="1469525"/>
          </a:xfrm>
        </p:grpSpPr>
        <p:sp>
          <p:nvSpPr>
            <p:cNvPr id="858" name="Google Shape;858;p49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1" name="Google Shape;861;p49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62" name="Google Shape;862;p49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3" name="Google Shape;863;p49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64" name="Google Shape;864;p49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49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49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49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49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49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49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49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49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49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49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49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49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49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49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49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80" name="Google Shape;880;p49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881" name="Google Shape;881;p49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892" name="Google Shape;892;p49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895" name="Google Shape;895;p49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73" y="290665"/>
            <a:ext cx="6829847" cy="440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1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97</Words>
  <Application>Microsoft Office PowerPoint</Application>
  <PresentationFormat>On-screen Show (16:9)</PresentationFormat>
  <Paragraphs>30</Paragraphs>
  <Slides>18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Times New Roman</vt:lpstr>
      <vt:lpstr>Arial Black</vt:lpstr>
      <vt:lpstr>Arial</vt:lpstr>
      <vt:lpstr>Calibri Light</vt:lpstr>
      <vt:lpstr>Calibri</vt:lpstr>
      <vt:lpstr>Patrick Hand SC</vt:lpstr>
      <vt:lpstr>Comic Sans MS</vt:lpstr>
      <vt:lpstr>Office Theme</vt:lpstr>
      <vt:lpstr>PowerPoint Presentation</vt:lpstr>
      <vt:lpstr>Unit 11: My home</vt:lpstr>
      <vt:lpstr>Table of Contents</vt:lpstr>
      <vt:lpstr>Warm-up</vt:lpstr>
      <vt:lpstr>Look, listen and repeat.</vt:lpstr>
      <vt:lpstr>PowerPoint Presentation</vt:lpstr>
      <vt:lpstr>Listen, point and say.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talk.</vt:lpstr>
      <vt:lpstr>PowerPoint Presentation</vt:lpstr>
      <vt:lpstr>fun conner &amp; Wrap-up</vt:lpstr>
      <vt:lpstr>What have you learnt today? 2. What the core value of the lesson?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MAIHUNG</cp:lastModifiedBy>
  <cp:revision>31</cp:revision>
  <dcterms:modified xsi:type="dcterms:W3CDTF">2025-03-25T13:20:17Z</dcterms:modified>
</cp:coreProperties>
</file>