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338" r:id="rId2"/>
    <p:sldId id="256" r:id="rId3"/>
    <p:sldId id="259" r:id="rId4"/>
    <p:sldId id="376" r:id="rId5"/>
    <p:sldId id="377" r:id="rId6"/>
    <p:sldId id="261" r:id="rId7"/>
    <p:sldId id="454" r:id="rId8"/>
    <p:sldId id="370" r:id="rId9"/>
    <p:sldId id="455" r:id="rId10"/>
    <p:sldId id="457" r:id="rId11"/>
    <p:sldId id="271" r:id="rId12"/>
    <p:sldId id="371" r:id="rId13"/>
    <p:sldId id="372" r:id="rId14"/>
    <p:sldId id="456" r:id="rId15"/>
    <p:sldId id="378" r:id="rId16"/>
    <p:sldId id="379" r:id="rId17"/>
    <p:sldId id="380" r:id="rId18"/>
    <p:sldId id="382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Patrick Hand SC" panose="020B0604020202020204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15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33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834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2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2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59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76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565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922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7594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07717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6467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606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886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161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739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476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8966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8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355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826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45E9-3868-4CFD-AF74-253BAE157B9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131B-8E17-48AB-9CEA-ECCD1D2E7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3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Cut_47%20Track%2047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43000" y="0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Nghia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  <p:pic>
        <p:nvPicPr>
          <p:cNvPr id="18" name="Cut_47 Track 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828800" y="857250"/>
            <a:ext cx="228600" cy="2286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3217" y="624797"/>
            <a:ext cx="8761379" cy="2946822"/>
            <a:chOff x="123217" y="624797"/>
            <a:chExt cx="8761379" cy="29468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17" y="624797"/>
              <a:ext cx="7704068" cy="9548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217" y="1579631"/>
              <a:ext cx="8761379" cy="1991988"/>
            </a:xfrm>
            <a:prstGeom prst="rect">
              <a:avLst/>
            </a:prstGeom>
          </p:spPr>
        </p:pic>
      </p:grpSp>
      <p:pic>
        <p:nvPicPr>
          <p:cNvPr id="1028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06AAE9A6-6242-1ACD-213F-2E9DAC7A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73" y="3152264"/>
            <a:ext cx="500249" cy="41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RED CROSS Free PNG transparent image and clipart">
            <a:extLst>
              <a:ext uri="{FF2B5EF4-FFF2-40B4-BE49-F238E27FC236}">
                <a16:creationId xmlns:a16="http://schemas.microsoft.com/office/drawing/2014/main" id="{77562A1E-81C9-D893-7DBE-91BC9719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12" y="3152264"/>
            <a:ext cx="364191" cy="3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ownload RED CROSS Free PNG transparent image and clipart">
            <a:extLst>
              <a:ext uri="{FF2B5EF4-FFF2-40B4-BE49-F238E27FC236}">
                <a16:creationId xmlns:a16="http://schemas.microsoft.com/office/drawing/2014/main" id="{06F4C039-2C25-DC95-8AB3-43495136D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88" y="3182577"/>
            <a:ext cx="364191" cy="3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67C0B404-52CC-B9AE-AA55-06348E3B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69" y="3152263"/>
            <a:ext cx="500249" cy="41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39212" y="746175"/>
            <a:ext cx="833456" cy="8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295318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/>
              <a:t>Look, complete and read.</a:t>
            </a:r>
            <a:endParaRPr sz="8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104"/>
          <a:stretch/>
        </p:blipFill>
        <p:spPr>
          <a:xfrm>
            <a:off x="1059826" y="268418"/>
            <a:ext cx="6975221" cy="4431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9C83A-2367-8A18-4B37-453097CE0F18}"/>
              </a:ext>
            </a:extLst>
          </p:cNvPr>
          <p:cNvSpPr txBox="1"/>
          <p:nvPr/>
        </p:nvSpPr>
        <p:spPr>
          <a:xfrm>
            <a:off x="4094016" y="3930428"/>
            <a:ext cx="1655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98059" y="29312"/>
            <a:ext cx="6063575" cy="4789304"/>
            <a:chOff x="1498059" y="29312"/>
            <a:chExt cx="6063575" cy="4789304"/>
          </a:xfrm>
        </p:grpSpPr>
        <p:grpSp>
          <p:nvGrpSpPr>
            <p:cNvPr id="4" name="Group 3"/>
            <p:cNvGrpSpPr/>
            <p:nvPr/>
          </p:nvGrpSpPr>
          <p:grpSpPr>
            <a:xfrm>
              <a:off x="1498059" y="726332"/>
              <a:ext cx="6063575" cy="4092284"/>
              <a:chOff x="907914" y="259906"/>
              <a:chExt cx="7272315" cy="492187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914" y="259906"/>
                <a:ext cx="7272315" cy="248299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914" y="2742896"/>
                <a:ext cx="7272315" cy="2438886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8059" y="29312"/>
              <a:ext cx="6063575" cy="697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98059" y="29312"/>
            <a:ext cx="6063575" cy="4789304"/>
            <a:chOff x="1498059" y="29312"/>
            <a:chExt cx="6063575" cy="4789304"/>
          </a:xfrm>
        </p:grpSpPr>
        <p:grpSp>
          <p:nvGrpSpPr>
            <p:cNvPr id="12" name="Group 11"/>
            <p:cNvGrpSpPr/>
            <p:nvPr/>
          </p:nvGrpSpPr>
          <p:grpSpPr>
            <a:xfrm>
              <a:off x="1498059" y="726332"/>
              <a:ext cx="6063575" cy="4092284"/>
              <a:chOff x="907914" y="259906"/>
              <a:chExt cx="7272315" cy="492187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914" y="259906"/>
                <a:ext cx="7272315" cy="248299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914" y="2742896"/>
                <a:ext cx="7272315" cy="2438886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8059" y="29312"/>
              <a:ext cx="6063575" cy="69701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501223-BCC7-DACE-37A0-6E9B33548193}"/>
              </a:ext>
            </a:extLst>
          </p:cNvPr>
          <p:cNvSpPr txBox="1"/>
          <p:nvPr/>
        </p:nvSpPr>
        <p:spPr>
          <a:xfrm>
            <a:off x="2780173" y="2329142"/>
            <a:ext cx="82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678FB-BF16-CBB7-E21C-46FB8BAD6CC4}"/>
              </a:ext>
            </a:extLst>
          </p:cNvPr>
          <p:cNvSpPr txBox="1"/>
          <p:nvPr/>
        </p:nvSpPr>
        <p:spPr>
          <a:xfrm>
            <a:off x="5921581" y="2329143"/>
            <a:ext cx="289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Tran </a:t>
            </a:r>
            <a:r>
              <a:rPr lang="en-US" sz="2400" b="1" dirty="0" err="1">
                <a:solidFill>
                  <a:srgbClr val="FF0000"/>
                </a:solidFill>
              </a:rPr>
              <a:t>Phu</a:t>
            </a:r>
            <a:r>
              <a:rPr lang="en-US" sz="2400" b="1" dirty="0">
                <a:solidFill>
                  <a:srgbClr val="FF0000"/>
                </a:solidFill>
              </a:rPr>
              <a:t> 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27BEC-6B29-FA53-1396-3B3A1C3C707E}"/>
              </a:ext>
            </a:extLst>
          </p:cNvPr>
          <p:cNvSpPr txBox="1"/>
          <p:nvPr/>
        </p:nvSpPr>
        <p:spPr>
          <a:xfrm>
            <a:off x="1841440" y="4151394"/>
            <a:ext cx="135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49115-5B5C-25D2-BB5E-E6D3DD1F2958}"/>
              </a:ext>
            </a:extLst>
          </p:cNvPr>
          <p:cNvSpPr txBox="1"/>
          <p:nvPr/>
        </p:nvSpPr>
        <p:spPr>
          <a:xfrm>
            <a:off x="2603442" y="4432860"/>
            <a:ext cx="253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 Thai Ha Street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381BB-C01A-2696-B1E7-FEFFDDE9897F}"/>
              </a:ext>
            </a:extLst>
          </p:cNvPr>
          <p:cNvSpPr txBox="1"/>
          <p:nvPr/>
        </p:nvSpPr>
        <p:spPr>
          <a:xfrm>
            <a:off x="6631018" y="4151393"/>
            <a:ext cx="82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38A60-1C87-A037-8C00-DE68EB31FC5E}"/>
              </a:ext>
            </a:extLst>
          </p:cNvPr>
          <p:cNvSpPr txBox="1"/>
          <p:nvPr/>
        </p:nvSpPr>
        <p:spPr>
          <a:xfrm>
            <a:off x="5768854" y="4423362"/>
            <a:ext cx="289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 London Road</a:t>
            </a:r>
          </a:p>
        </p:txBody>
      </p:sp>
    </p:spTree>
    <p:extLst>
      <p:ext uri="{BB962C8B-B14F-4D97-AF65-F5344CB8AC3E}">
        <p14:creationId xmlns:p14="http://schemas.microsoft.com/office/powerpoint/2010/main" val="3305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581000" y="2736686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play.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75"/>
          <a:stretch/>
        </p:blipFill>
        <p:spPr>
          <a:xfrm>
            <a:off x="259405" y="755211"/>
            <a:ext cx="8450094" cy="35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91069" y="162968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778627" y="692493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779939" y="2546578"/>
            <a:ext cx="572677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Fun corner &amp; wrap-up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829245" y="89679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/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11: </a:t>
            </a:r>
            <a:r>
              <a:rPr lang="en-GB"/>
              <a:t>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883411" y="3273138"/>
            <a:ext cx="3440051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1 - period 2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of Contents</a:t>
            </a:r>
            <a:endParaRPr dirty="0"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62625" y="1406818"/>
            <a:ext cx="2279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055837" y="1297797"/>
            <a:ext cx="300838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tick or cross.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3"/>
          </p:nvPr>
        </p:nvSpPr>
        <p:spPr>
          <a:xfrm>
            <a:off x="2316317" y="2359703"/>
            <a:ext cx="2279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complete and read.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4"/>
          </p:nvPr>
        </p:nvSpPr>
        <p:spPr>
          <a:xfrm>
            <a:off x="6291336" y="3024448"/>
            <a:ext cx="25373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060648" y="3689192"/>
            <a:ext cx="2279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 &amp; wrap-up 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70733" y="2625864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Warm-up</a:t>
            </a:r>
            <a:endParaRPr sz="120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31E24D-B367-6CF1-3930-9990F5EA2A55}"/>
              </a:ext>
            </a:extLst>
          </p:cNvPr>
          <p:cNvSpPr txBox="1"/>
          <p:nvPr/>
        </p:nvSpPr>
        <p:spPr>
          <a:xfrm>
            <a:off x="2067004" y="281132"/>
            <a:ext cx="4717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SLAP THE BOARD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48" y="784699"/>
            <a:ext cx="6531907" cy="40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92284" y="3019991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/>
              <a:t>Listen and tick or cross.</a:t>
            </a:r>
            <a:endParaRPr sz="8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3" y="906569"/>
            <a:ext cx="7942280" cy="34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2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4" y="791182"/>
            <a:ext cx="8243611" cy="35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3217" y="624797"/>
            <a:ext cx="8761379" cy="2946822"/>
            <a:chOff x="123217" y="624797"/>
            <a:chExt cx="8761379" cy="29468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17" y="624797"/>
              <a:ext cx="7704068" cy="95483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217" y="1579631"/>
              <a:ext cx="8761379" cy="1991988"/>
            </a:xfrm>
            <a:prstGeom prst="rect">
              <a:avLst/>
            </a:prstGeom>
          </p:spPr>
        </p:pic>
      </p:grpSp>
      <p:pic>
        <p:nvPicPr>
          <p:cNvPr id="5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9212" y="746175"/>
            <a:ext cx="833456" cy="8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100</Words>
  <Application>Microsoft Office PowerPoint</Application>
  <PresentationFormat>On-screen Show (16:9)</PresentationFormat>
  <Paragraphs>35</Paragraphs>
  <Slides>18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Arial Black</vt:lpstr>
      <vt:lpstr>Arial</vt:lpstr>
      <vt:lpstr>Patrick Hand SC</vt:lpstr>
      <vt:lpstr>Calibri Light</vt:lpstr>
      <vt:lpstr>Calibri</vt:lpstr>
      <vt:lpstr>Comic Sans MS</vt:lpstr>
      <vt:lpstr>Office Theme</vt:lpstr>
      <vt:lpstr>PowerPoint Presentation</vt:lpstr>
      <vt:lpstr>Unit 11: My home</vt:lpstr>
      <vt:lpstr>Table of Contents</vt:lpstr>
      <vt:lpstr>Warm-up</vt:lpstr>
      <vt:lpstr>PowerPoint Presentation</vt:lpstr>
      <vt:lpstr>Listen and tick or cross.</vt:lpstr>
      <vt:lpstr>PowerPoint Presentation</vt:lpstr>
      <vt:lpstr>PowerPoint Presentation</vt:lpstr>
      <vt:lpstr>PowerPoint Presentation</vt:lpstr>
      <vt:lpstr>PowerPoint Presentation</vt:lpstr>
      <vt:lpstr>Look, complete and read.</vt:lpstr>
      <vt:lpstr>PowerPoint Presentation</vt:lpstr>
      <vt:lpstr>PowerPoint Presentation</vt:lpstr>
      <vt:lpstr>PowerPoint Presentation</vt:lpstr>
      <vt:lpstr>Let’s play.</vt:lpstr>
      <vt:lpstr>PowerPoint Presentation</vt:lpstr>
      <vt:lpstr>Fun corner &amp; wrap-up</vt:lpstr>
      <vt:lpstr>What have you learnt today? 2. What the core value of the lesson?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MAIHUNG</cp:lastModifiedBy>
  <cp:revision>48</cp:revision>
  <dcterms:modified xsi:type="dcterms:W3CDTF">2025-03-25T13:24:14Z</dcterms:modified>
</cp:coreProperties>
</file>