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338" r:id="rId2"/>
    <p:sldId id="256" r:id="rId3"/>
    <p:sldId id="259" r:id="rId4"/>
    <p:sldId id="376" r:id="rId5"/>
    <p:sldId id="377" r:id="rId6"/>
    <p:sldId id="261" r:id="rId7"/>
    <p:sldId id="370" r:id="rId8"/>
    <p:sldId id="471" r:id="rId9"/>
    <p:sldId id="472" r:id="rId10"/>
    <p:sldId id="454" r:id="rId11"/>
    <p:sldId id="271" r:id="rId12"/>
    <p:sldId id="371" r:id="rId13"/>
    <p:sldId id="372" r:id="rId14"/>
    <p:sldId id="384" r:id="rId15"/>
    <p:sldId id="378" r:id="rId16"/>
    <p:sldId id="379" r:id="rId17"/>
    <p:sldId id="380" r:id="rId18"/>
    <p:sldId id="382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atrick Hand SC" panose="020B0604020202020204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5194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33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633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2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194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03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5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312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590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12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24738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29681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12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667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565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96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2917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411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5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123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5962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5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43000" y="0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Nghia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94265" y="306304"/>
            <a:ext cx="5532034" cy="4573333"/>
            <a:chOff x="2509498" y="319979"/>
            <a:chExt cx="5532034" cy="45733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9498" y="319979"/>
              <a:ext cx="5532034" cy="23225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9498" y="2642485"/>
              <a:ext cx="5532034" cy="2250827"/>
            </a:xfrm>
            <a:prstGeom prst="rect">
              <a:avLst/>
            </a:prstGeom>
          </p:spPr>
        </p:pic>
      </p:grpSp>
      <p:pic>
        <p:nvPicPr>
          <p:cNvPr id="1026" name="Picture 2" descr="dấu tick - Central Residence">
            <a:extLst>
              <a:ext uri="{FF2B5EF4-FFF2-40B4-BE49-F238E27FC236}">
                <a16:creationId xmlns:a16="http://schemas.microsoft.com/office/drawing/2014/main" id="{1F78A6A2-5015-ADA7-2B22-0B06ABCD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32" y="2064814"/>
            <a:ext cx="558892" cy="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ấu tick - Central Residence">
            <a:extLst>
              <a:ext uri="{FF2B5EF4-FFF2-40B4-BE49-F238E27FC236}">
                <a16:creationId xmlns:a16="http://schemas.microsoft.com/office/drawing/2014/main" id="{2C819EA3-B9F0-E9D0-396F-8C56E557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36" y="4315641"/>
            <a:ext cx="558892" cy="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286139" y="2207253"/>
            <a:ext cx="87272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Look, complete and read.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4054720" y="674992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55" y="2571784"/>
            <a:ext cx="4731797" cy="2317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CF58FC-A9F1-444B-4B67-B7AEA79250C0}"/>
              </a:ext>
            </a:extLst>
          </p:cNvPr>
          <p:cNvSpPr txBox="1"/>
          <p:nvPr/>
        </p:nvSpPr>
        <p:spPr>
          <a:xfrm>
            <a:off x="4185316" y="3172448"/>
            <a:ext cx="407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81 Tran Hung Dao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2A7C3-F3D4-FB0C-95B0-012A8C24BA96}"/>
              </a:ext>
            </a:extLst>
          </p:cNvPr>
          <p:cNvSpPr txBox="1"/>
          <p:nvPr/>
        </p:nvSpPr>
        <p:spPr>
          <a:xfrm>
            <a:off x="4036159" y="4234777"/>
            <a:ext cx="144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quiet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14" y="251863"/>
            <a:ext cx="3289929" cy="2249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2" y="474802"/>
            <a:ext cx="8355047" cy="417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48" y="418731"/>
            <a:ext cx="8355047" cy="4170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929470-B3A1-9AD9-E3B1-F5FFD4742101}"/>
              </a:ext>
            </a:extLst>
          </p:cNvPr>
          <p:cNvSpPr txBox="1"/>
          <p:nvPr/>
        </p:nvSpPr>
        <p:spPr>
          <a:xfrm>
            <a:off x="1917247" y="3511772"/>
            <a:ext cx="4070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81 Tran Hung Dao Street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AAFBB-892E-FBEC-B163-2ACAA620A3A0}"/>
              </a:ext>
            </a:extLst>
          </p:cNvPr>
          <p:cNvSpPr txBox="1"/>
          <p:nvPr/>
        </p:nvSpPr>
        <p:spPr>
          <a:xfrm>
            <a:off x="1838083" y="418870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quiet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4BB7B-2726-2287-7010-E3DE655D1D85}"/>
              </a:ext>
            </a:extLst>
          </p:cNvPr>
          <p:cNvSpPr txBox="1"/>
          <p:nvPr/>
        </p:nvSpPr>
        <p:spPr>
          <a:xfrm>
            <a:off x="6848540" y="300411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live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39028-93CD-C870-8E90-17ACFCDC0368}"/>
              </a:ext>
            </a:extLst>
          </p:cNvPr>
          <p:cNvSpPr txBox="1"/>
          <p:nvPr/>
        </p:nvSpPr>
        <p:spPr>
          <a:xfrm>
            <a:off x="6033402" y="336304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village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CF9FE-E83C-D9CE-1E89-9C9E2E4DB2A8}"/>
              </a:ext>
            </a:extLst>
          </p:cNvPr>
          <p:cNvSpPr txBox="1"/>
          <p:nvPr/>
        </p:nvSpPr>
        <p:spPr>
          <a:xfrm>
            <a:off x="5046447" y="383485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</a:rPr>
              <a:t>What’s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67D2C-5CAC-6C98-5162-7EF768EE48D7}"/>
              </a:ext>
            </a:extLst>
          </p:cNvPr>
          <p:cNvSpPr txBox="1"/>
          <p:nvPr/>
        </p:nvSpPr>
        <p:spPr>
          <a:xfrm>
            <a:off x="7615064" y="378868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5637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248700" y="2795997"/>
            <a:ext cx="766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sing.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4359107" y="7940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2" y="273367"/>
            <a:ext cx="8360562" cy="46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66251" y="3127609"/>
            <a:ext cx="581756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GB" sz="9600" dirty="0"/>
              <a:t>Fun corner &amp; Wrap-up </a:t>
            </a:r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/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11: 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369976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2 - period 4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of Contents</a:t>
            </a:r>
            <a:endParaRPr dirty="0"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438578" y="1426790"/>
            <a:ext cx="23172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Warm-up</a:t>
            </a:r>
            <a:endParaRPr sz="44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06950" y="1120753"/>
            <a:ext cx="20655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Listen and tick.</a:t>
            </a:r>
            <a:endParaRPr sz="44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3"/>
          </p:nvPr>
        </p:nvSpPr>
        <p:spPr>
          <a:xfrm>
            <a:off x="2543896" y="2397518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Look, complete and read.</a:t>
            </a:r>
            <a:endParaRPr sz="36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4"/>
          </p:nvPr>
        </p:nvSpPr>
        <p:spPr>
          <a:xfrm>
            <a:off x="6278094" y="2989531"/>
            <a:ext cx="22731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Let’s sing.</a:t>
            </a:r>
            <a:endParaRPr sz="44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010253" y="3969631"/>
            <a:ext cx="22678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3600" dirty="0"/>
              <a:t>Fun corner &amp; Wrap-up 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17953" y="2625864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Warm-up</a:t>
            </a:r>
            <a:endParaRPr sz="120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80557D-0B66-6B02-2894-C068FC3FBFE5}"/>
              </a:ext>
            </a:extLst>
          </p:cNvPr>
          <p:cNvSpPr txBox="1"/>
          <p:nvPr/>
        </p:nvSpPr>
        <p:spPr>
          <a:xfrm>
            <a:off x="2986466" y="276666"/>
            <a:ext cx="3171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Slap the board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997" y="861441"/>
            <a:ext cx="6226697" cy="40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88969" y="3080513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tick.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22" y="928773"/>
            <a:ext cx="8158738" cy="34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3" y="933075"/>
            <a:ext cx="8468013" cy="34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4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09498" y="319979"/>
            <a:ext cx="5532034" cy="4573333"/>
            <a:chOff x="2509498" y="319979"/>
            <a:chExt cx="5532034" cy="45733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9498" y="319979"/>
              <a:ext cx="5532034" cy="23225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9498" y="2642485"/>
              <a:ext cx="5532034" cy="225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1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98</Words>
  <Application>Microsoft Office PowerPoint</Application>
  <PresentationFormat>On-screen Show (16:9)</PresentationFormat>
  <Paragraphs>36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Arial Black</vt:lpstr>
      <vt:lpstr>Arial</vt:lpstr>
      <vt:lpstr>Calibri Light</vt:lpstr>
      <vt:lpstr>Calibri</vt:lpstr>
      <vt:lpstr>Patrick Hand SC</vt:lpstr>
      <vt:lpstr>Comic Sans MS</vt:lpstr>
      <vt:lpstr>Office Theme</vt:lpstr>
      <vt:lpstr>PowerPoint Presentation</vt:lpstr>
      <vt:lpstr>Unit 11: My home</vt:lpstr>
      <vt:lpstr>Table of Contents</vt:lpstr>
      <vt:lpstr>Warm-up</vt:lpstr>
      <vt:lpstr>PowerPoint Presentation</vt:lpstr>
      <vt:lpstr>Listen and tick.</vt:lpstr>
      <vt:lpstr>PowerPoint Presentation</vt:lpstr>
      <vt:lpstr>PowerPoint Presentation</vt:lpstr>
      <vt:lpstr>PowerPoint Presentation</vt:lpstr>
      <vt:lpstr>PowerPoint Presentation</vt:lpstr>
      <vt:lpstr>Look, complete and read.</vt:lpstr>
      <vt:lpstr>PowerPoint Presentation</vt:lpstr>
      <vt:lpstr>PowerPoint Presentation</vt:lpstr>
      <vt:lpstr>PowerPoint Presentation</vt:lpstr>
      <vt:lpstr>Let’s sing.</vt:lpstr>
      <vt:lpstr>PowerPoint Presentation</vt:lpstr>
      <vt:lpstr>Fun corner &amp; Wrap-up </vt:lpstr>
      <vt:lpstr>What have you learnt today? 2. What the core value of the lesson?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MAIHUNG</cp:lastModifiedBy>
  <cp:revision>28</cp:revision>
  <dcterms:modified xsi:type="dcterms:W3CDTF">2025-03-25T13:31:40Z</dcterms:modified>
</cp:coreProperties>
</file>