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338" r:id="rId2"/>
    <p:sldId id="256" r:id="rId3"/>
    <p:sldId id="259" r:id="rId4"/>
    <p:sldId id="376" r:id="rId5"/>
    <p:sldId id="387" r:id="rId6"/>
    <p:sldId id="261" r:id="rId7"/>
    <p:sldId id="370" r:id="rId8"/>
    <p:sldId id="271" r:id="rId9"/>
    <p:sldId id="371" r:id="rId10"/>
    <p:sldId id="385" r:id="rId11"/>
    <p:sldId id="378" r:id="rId12"/>
    <p:sldId id="379" r:id="rId13"/>
    <p:sldId id="380" r:id="rId14"/>
    <p:sldId id="382" r:id="rId1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atrick Hand SC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76317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15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913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68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247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793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6216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6989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5170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02807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4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7075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4286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941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0343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5304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10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0705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0130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19AFF-5DE1-4ADE-8C50-7C148BA116F9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73CCB-48EA-4C19-9BE0-2B33C5A89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8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7"/>
          <p:cNvGrpSpPr>
            <a:grpSpLocks/>
          </p:cNvGrpSpPr>
          <p:nvPr/>
        </p:nvGrpSpPr>
        <p:grpSpPr bwMode="auto">
          <a:xfrm>
            <a:off x="1135854" y="-36228"/>
            <a:ext cx="3807619" cy="5143500"/>
            <a:chOff x="0" y="0"/>
            <a:chExt cx="3198" cy="4320"/>
          </a:xfrm>
        </p:grpSpPr>
        <p:pic>
          <p:nvPicPr>
            <p:cNvPr id="38926" name="Picture 16" descr="Nen Web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Picture 17" descr="Nen Web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938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8" name="Picture 22" descr="Nen We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0"/>
              <a:ext cx="2382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4" name="Group 7"/>
          <p:cNvGrpSpPr>
            <a:grpSpLocks/>
          </p:cNvGrpSpPr>
          <p:nvPr/>
        </p:nvGrpSpPr>
        <p:grpSpPr bwMode="auto">
          <a:xfrm>
            <a:off x="5486400" y="2114550"/>
            <a:ext cx="2000250" cy="1771650"/>
            <a:chOff x="4080" y="2832"/>
            <a:chExt cx="1680" cy="1488"/>
          </a:xfrm>
        </p:grpSpPr>
        <p:pic>
          <p:nvPicPr>
            <p:cNvPr id="38923" name="Picture 8" descr="Pictur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4080" y="3168"/>
              <a:ext cx="168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Picture 9" descr="3d butterfly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92" y="2832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5" name="Picture 10" descr="3d butterfly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12" y="3264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5" name="Group 28"/>
          <p:cNvGrpSpPr>
            <a:grpSpLocks/>
          </p:cNvGrpSpPr>
          <p:nvPr/>
        </p:nvGrpSpPr>
        <p:grpSpPr bwMode="auto">
          <a:xfrm>
            <a:off x="5047060" y="-85725"/>
            <a:ext cx="2878931" cy="892969"/>
            <a:chOff x="3246" y="0"/>
            <a:chExt cx="2514" cy="750"/>
          </a:xfrm>
        </p:grpSpPr>
        <p:pic>
          <p:nvPicPr>
            <p:cNvPr id="38919" name="Picture 23" descr="hinh dong 33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3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0" name="Picture 24" descr="hinh dong 33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10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25" descr="hinh dong 33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46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26" descr="hinh dong 33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1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1885950" y="1828800"/>
            <a:ext cx="5657850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!</a:t>
            </a:r>
          </a:p>
        </p:txBody>
      </p:sp>
      <p:sp>
        <p:nvSpPr>
          <p:cNvPr id="27667" name="WordArt 19"/>
          <p:cNvSpPr>
            <a:spLocks noChangeArrowheads="1" noChangeShapeType="1" noTextEdit="1"/>
          </p:cNvSpPr>
          <p:nvPr/>
        </p:nvSpPr>
        <p:spPr bwMode="auto">
          <a:xfrm>
            <a:off x="2514600" y="1028700"/>
            <a:ext cx="4286250" cy="72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 Nghia  Primary school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2686050" y="3829050"/>
            <a:ext cx="3957638" cy="400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Teacher: Mai Hong Phuong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animBg="1"/>
      <p:bldP spid="27667" grpId="0" animBg="1"/>
      <p:bldP spid="276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336" y="960087"/>
            <a:ext cx="8996536" cy="3152586"/>
            <a:chOff x="50186" y="1083304"/>
            <a:chExt cx="8996536" cy="3152586"/>
          </a:xfrm>
        </p:grpSpPr>
        <p:grpSp>
          <p:nvGrpSpPr>
            <p:cNvPr id="7" name="Group 6"/>
            <p:cNvGrpSpPr/>
            <p:nvPr/>
          </p:nvGrpSpPr>
          <p:grpSpPr>
            <a:xfrm>
              <a:off x="50186" y="2062265"/>
              <a:ext cx="8996536" cy="2173625"/>
              <a:chOff x="251225" y="2269787"/>
              <a:chExt cx="9311016" cy="217362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225" y="2269787"/>
                <a:ext cx="4717817" cy="217362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9042" y="2275835"/>
                <a:ext cx="4593199" cy="2167577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86" y="1083304"/>
              <a:ext cx="6893201" cy="1046836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D2E165-4A4C-3290-8917-7A0BD4E8C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25" y="1861887"/>
            <a:ext cx="666110" cy="6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569A2-EBB9-C980-BEB6-FAAA0FA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787" y="2658877"/>
            <a:ext cx="666110" cy="6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632475" y="2625864"/>
            <a:ext cx="8158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Let’s chant.</a:t>
            </a:r>
            <a:endParaRPr sz="120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669" y="155364"/>
            <a:ext cx="6298608" cy="478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388" y="3141412"/>
            <a:ext cx="578514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GB" sz="9600" dirty="0"/>
              <a:t>fun conner &amp; wrap-up</a:t>
            </a:r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40A4-806E-4855-35B7-0CC09FB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30" y="2435650"/>
            <a:ext cx="8060552" cy="841800"/>
          </a:xfrm>
        </p:spPr>
        <p:txBody>
          <a:bodyPr/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What have you learnt today?</a:t>
            </a:r>
            <a:b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2. What the core value of the lesson?</a:t>
            </a:r>
            <a: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/>
            </a:r>
            <a:b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3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11: </a:t>
            </a:r>
            <a:r>
              <a:rPr lang="en-GB"/>
              <a:t>My home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399" y="3239750"/>
            <a:ext cx="3346426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3 - period 5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4978255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 flipH="1">
            <a:off x="4978255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 flipH="1">
            <a:off x="1267980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 flipH="1">
            <a:off x="1267980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Table of Contents</a:t>
            </a:r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477544" y="1412694"/>
            <a:ext cx="251237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800" dirty="0"/>
              <a:t>Warm-up</a:t>
            </a:r>
            <a:endParaRPr sz="4800"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225924" y="1139341"/>
            <a:ext cx="251237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800" dirty="0"/>
              <a:t>Listen and repeat.</a:t>
            </a:r>
            <a:endParaRPr sz="4800"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3"/>
          </p:nvPr>
        </p:nvSpPr>
        <p:spPr>
          <a:xfrm>
            <a:off x="2515649" y="2732941"/>
            <a:ext cx="251237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800" dirty="0"/>
              <a:t>Listen and circle.</a:t>
            </a:r>
            <a:endParaRPr sz="4800"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4"/>
          </p:nvPr>
        </p:nvSpPr>
        <p:spPr>
          <a:xfrm>
            <a:off x="6225924" y="3034404"/>
            <a:ext cx="298576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800" dirty="0"/>
              <a:t>Let’s chant.</a:t>
            </a:r>
            <a:endParaRPr sz="4800"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129775" y="1267416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4842075" y="1267479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1297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48420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038641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2629316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038641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71536" y="2629316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323;p36">
            <a:extLst>
              <a:ext uri="{FF2B5EF4-FFF2-40B4-BE49-F238E27FC236}">
                <a16:creationId xmlns:a16="http://schemas.microsoft.com/office/drawing/2014/main" id="{D562530C-9162-4BEA-D5C3-02ABB8B12424}"/>
              </a:ext>
            </a:extLst>
          </p:cNvPr>
          <p:cNvSpPr/>
          <p:nvPr/>
        </p:nvSpPr>
        <p:spPr>
          <a:xfrm flipH="1">
            <a:off x="2921253" y="48512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3967727" y="3931867"/>
            <a:ext cx="25626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4000" dirty="0"/>
              <a:t>fun conner &amp; wrap-up</a:t>
            </a:r>
          </a:p>
        </p:txBody>
      </p:sp>
      <p:sp>
        <p:nvSpPr>
          <p:cNvPr id="12" name="Google Shape;338;p36">
            <a:extLst>
              <a:ext uri="{FF2B5EF4-FFF2-40B4-BE49-F238E27FC236}">
                <a16:creationId xmlns:a16="http://schemas.microsoft.com/office/drawing/2014/main" id="{6C706220-EF15-09F0-4B89-D9ABE84751CF}"/>
              </a:ext>
            </a:extLst>
          </p:cNvPr>
          <p:cNvSpPr txBox="1">
            <a:spLocks/>
          </p:cNvSpPr>
          <p:nvPr/>
        </p:nvSpPr>
        <p:spPr>
          <a:xfrm>
            <a:off x="2785073" y="404200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dirty="0"/>
              <a:t>05</a:t>
            </a:r>
          </a:p>
        </p:txBody>
      </p:sp>
      <p:grpSp>
        <p:nvGrpSpPr>
          <p:cNvPr id="13" name="Google Shape;351;p36">
            <a:extLst>
              <a:ext uri="{FF2B5EF4-FFF2-40B4-BE49-F238E27FC236}">
                <a16:creationId xmlns:a16="http://schemas.microsoft.com/office/drawing/2014/main" id="{885AB631-853D-6FAA-C426-EA021A1E2BE8}"/>
              </a:ext>
            </a:extLst>
          </p:cNvPr>
          <p:cNvGrpSpPr/>
          <p:nvPr/>
        </p:nvGrpSpPr>
        <p:grpSpPr>
          <a:xfrm rot="-5400000">
            <a:off x="2914534" y="3832217"/>
            <a:ext cx="279350" cy="312825"/>
            <a:chOff x="1835200" y="3337050"/>
            <a:chExt cx="279350" cy="312825"/>
          </a:xfrm>
        </p:grpSpPr>
        <p:sp>
          <p:nvSpPr>
            <p:cNvPr id="14" name="Google Shape;352;p36">
              <a:extLst>
                <a:ext uri="{FF2B5EF4-FFF2-40B4-BE49-F238E27FC236}">
                  <a16:creationId xmlns:a16="http://schemas.microsoft.com/office/drawing/2014/main" id="{CFB9AC04-DA98-A1A1-4971-5D47C458DC4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3;p36">
              <a:extLst>
                <a:ext uri="{FF2B5EF4-FFF2-40B4-BE49-F238E27FC236}">
                  <a16:creationId xmlns:a16="http://schemas.microsoft.com/office/drawing/2014/main" id="{F7719A95-8AEF-04C4-869F-846D9CFAA87E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4;p36">
              <a:extLst>
                <a:ext uri="{FF2B5EF4-FFF2-40B4-BE49-F238E27FC236}">
                  <a16:creationId xmlns:a16="http://schemas.microsoft.com/office/drawing/2014/main" id="{E989B9F4-1F33-CC20-90E4-DF9BAE275108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581000" y="2591108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Warm-up</a:t>
            </a:r>
            <a:endParaRPr sz="96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81" y="150150"/>
            <a:ext cx="8360562" cy="46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523514" y="3365904"/>
            <a:ext cx="5941200" cy="2406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Listen and repeat.</a:t>
            </a:r>
            <a:endParaRPr sz="96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823584" y="1568200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54" y="1570197"/>
            <a:ext cx="8633234" cy="1996611"/>
          </a:xfrm>
          <a:prstGeom prst="rect">
            <a:avLst/>
          </a:prstGeom>
        </p:spPr>
      </p:pic>
      <p:pic>
        <p:nvPicPr>
          <p:cNvPr id="3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4640" y="15701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99053" y="3127609"/>
            <a:ext cx="888896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Listen and circle.</a:t>
            </a:r>
            <a:endParaRPr sz="96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1336" y="960087"/>
            <a:ext cx="8996536" cy="3152586"/>
            <a:chOff x="50186" y="1083304"/>
            <a:chExt cx="8996536" cy="3152586"/>
          </a:xfrm>
        </p:grpSpPr>
        <p:grpSp>
          <p:nvGrpSpPr>
            <p:cNvPr id="4" name="Group 3"/>
            <p:cNvGrpSpPr/>
            <p:nvPr/>
          </p:nvGrpSpPr>
          <p:grpSpPr>
            <a:xfrm>
              <a:off x="50186" y="2062265"/>
              <a:ext cx="8996536" cy="2173625"/>
              <a:chOff x="251225" y="2269787"/>
              <a:chExt cx="9311016" cy="217362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225" y="2269787"/>
                <a:ext cx="4717817" cy="2173625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9042" y="2275835"/>
                <a:ext cx="4593199" cy="2167577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86" y="1083304"/>
              <a:ext cx="6893201" cy="1046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75</Words>
  <Application>Microsoft Office PowerPoint</Application>
  <PresentationFormat>On-screen Show (16:9)</PresentationFormat>
  <Paragraphs>27</Paragraphs>
  <Slides>14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Times New Roman</vt:lpstr>
      <vt:lpstr>Arial Black</vt:lpstr>
      <vt:lpstr>Arial</vt:lpstr>
      <vt:lpstr>Calibri Light</vt:lpstr>
      <vt:lpstr>Calibri</vt:lpstr>
      <vt:lpstr>Patrick Hand SC</vt:lpstr>
      <vt:lpstr>Office Theme</vt:lpstr>
      <vt:lpstr>PowerPoint Presentation</vt:lpstr>
      <vt:lpstr>Unit 11: My home</vt:lpstr>
      <vt:lpstr>Table of Contents</vt:lpstr>
      <vt:lpstr>Warm-up</vt:lpstr>
      <vt:lpstr>PowerPoint Presentation</vt:lpstr>
      <vt:lpstr>Listen and repeat.</vt:lpstr>
      <vt:lpstr>PowerPoint Presentation</vt:lpstr>
      <vt:lpstr>Listen and circle.</vt:lpstr>
      <vt:lpstr>PowerPoint Presentation</vt:lpstr>
      <vt:lpstr>PowerPoint Presentation</vt:lpstr>
      <vt:lpstr>Let’s chant.</vt:lpstr>
      <vt:lpstr>PowerPoint Presentation</vt:lpstr>
      <vt:lpstr>fun conner &amp; wrap-up</vt:lpstr>
      <vt:lpstr>What have you learnt today? 2. What the core value of the lesson?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MAIHUNG</cp:lastModifiedBy>
  <cp:revision>22</cp:revision>
  <dcterms:modified xsi:type="dcterms:W3CDTF">2025-03-25T13:35:34Z</dcterms:modified>
</cp:coreProperties>
</file>