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338" r:id="rId2"/>
    <p:sldId id="256" r:id="rId3"/>
    <p:sldId id="259" r:id="rId4"/>
    <p:sldId id="376" r:id="rId5"/>
    <p:sldId id="419" r:id="rId6"/>
    <p:sldId id="261" r:id="rId7"/>
    <p:sldId id="370" r:id="rId8"/>
    <p:sldId id="387" r:id="rId9"/>
    <p:sldId id="390" r:id="rId10"/>
    <p:sldId id="271" r:id="rId11"/>
    <p:sldId id="371" r:id="rId12"/>
    <p:sldId id="378" r:id="rId13"/>
    <p:sldId id="379" r:id="rId14"/>
    <p:sldId id="380" r:id="rId15"/>
    <p:sldId id="389" r:id="rId1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atrick Hand SC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768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5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52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06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55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866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897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785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1665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54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55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587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524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69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792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131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5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109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681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478971" y="2736686"/>
            <a:ext cx="75073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write.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1" y="1301199"/>
            <a:ext cx="8624380" cy="27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720512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Project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1" y="368062"/>
            <a:ext cx="8942962" cy="43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3114639"/>
            <a:ext cx="580460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conner &amp; Wrap-up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/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155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3 - period 6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26187" y="1374541"/>
            <a:ext cx="25294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Warm-up</a:t>
            </a:r>
            <a:endParaRPr sz="48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3" y="1139341"/>
            <a:ext cx="22295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Read and circle.</a:t>
            </a:r>
            <a:endParaRPr sz="48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3"/>
          </p:nvPr>
        </p:nvSpPr>
        <p:spPr>
          <a:xfrm>
            <a:off x="2355476" y="2925391"/>
            <a:ext cx="27075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Let’s write.</a:t>
            </a:r>
            <a:endParaRPr sz="48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4"/>
          </p:nvPr>
        </p:nvSpPr>
        <p:spPr>
          <a:xfrm>
            <a:off x="6290775" y="2992830"/>
            <a:ext cx="25294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Project</a:t>
            </a:r>
            <a:endParaRPr sz="48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2" y="3935842"/>
            <a:ext cx="21980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4000" dirty="0"/>
              <a:t>fun conner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17953" y="26258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Warm-up</a:t>
            </a:r>
            <a:endParaRPr sz="12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16" y="161849"/>
            <a:ext cx="6298608" cy="47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23514" y="30467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Read and circle.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20" y="1765136"/>
            <a:ext cx="8233688" cy="1517839"/>
          </a:xfrm>
          <a:prstGeom prst="rect">
            <a:avLst/>
          </a:prstGeom>
        </p:spPr>
      </p:pic>
      <p:grpSp>
        <p:nvGrpSpPr>
          <p:cNvPr id="4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5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5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8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2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929" y="399586"/>
            <a:ext cx="8467726" cy="4244901"/>
            <a:chOff x="337929" y="399586"/>
            <a:chExt cx="8467726" cy="4244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930" y="1917425"/>
              <a:ext cx="8467725" cy="27270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929" y="399586"/>
              <a:ext cx="8467725" cy="1517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7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7929" y="399586"/>
            <a:ext cx="8467726" cy="4244901"/>
            <a:chOff x="337929" y="399586"/>
            <a:chExt cx="8467726" cy="42449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930" y="1917425"/>
              <a:ext cx="8467725" cy="27270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929" y="399586"/>
              <a:ext cx="8467725" cy="1517839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0135C6-2AF3-DA5B-0C41-F7863B4D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9" y="2271785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727EE25-4EAD-F06B-C728-C1488DB8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5" y="2703068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3948-E4D8-0832-D9A7-D7889909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5" y="4162288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2176F4-FE95-6FDE-E52D-B8E9FC48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8" y="3733350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69</Words>
  <Application>Microsoft Office PowerPoint</Application>
  <PresentationFormat>On-screen Show (16:9)</PresentationFormat>
  <Paragraphs>27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Arial Black</vt:lpstr>
      <vt:lpstr>Arial</vt:lpstr>
      <vt:lpstr>Calibri Light</vt:lpstr>
      <vt:lpstr>Calibri</vt:lpstr>
      <vt:lpstr>Patrick Hand SC</vt:lpstr>
      <vt:lpstr>Office Theme</vt:lpstr>
      <vt:lpstr>PowerPoint Presentation</vt:lpstr>
      <vt:lpstr>Unit 11: My home</vt:lpstr>
      <vt:lpstr>Table of Contents</vt:lpstr>
      <vt:lpstr>Warm-up</vt:lpstr>
      <vt:lpstr>PowerPoint Presentation</vt:lpstr>
      <vt:lpstr>Read and circle.</vt:lpstr>
      <vt:lpstr>PowerPoint Presentation</vt:lpstr>
      <vt:lpstr>PowerPoint Presentation</vt:lpstr>
      <vt:lpstr>PowerPoint Presentation</vt:lpstr>
      <vt:lpstr>Let’s write.</vt:lpstr>
      <vt:lpstr>PowerPoint Presentation</vt:lpstr>
      <vt:lpstr>Project</vt:lpstr>
      <vt:lpstr>PowerPoint Presentation</vt:lpstr>
      <vt:lpstr>fun conner &amp; Wrap-up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MAIHUNG</cp:lastModifiedBy>
  <cp:revision>36</cp:revision>
  <dcterms:modified xsi:type="dcterms:W3CDTF">2025-03-25T13:44:07Z</dcterms:modified>
</cp:coreProperties>
</file>