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ink/ink5.xml" ContentType="application/inkml+xml"/>
  <Override PartName="/ppt/ink/ink6.xml" ContentType="application/inkml+xml"/>
  <Override PartName="/ppt/ink/ink7.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18"/>
  </p:notesMasterIdLst>
  <p:sldIdLst>
    <p:sldId id="2007577349" r:id="rId3"/>
    <p:sldId id="257" r:id="rId4"/>
    <p:sldId id="330" r:id="rId5"/>
    <p:sldId id="265" r:id="rId6"/>
    <p:sldId id="311" r:id="rId7"/>
    <p:sldId id="315" r:id="rId8"/>
    <p:sldId id="331" r:id="rId9"/>
    <p:sldId id="332" r:id="rId10"/>
    <p:sldId id="317" r:id="rId11"/>
    <p:sldId id="337" r:id="rId12"/>
    <p:sldId id="343" r:id="rId13"/>
    <p:sldId id="11534" r:id="rId14"/>
    <p:sldId id="2007577346" r:id="rId15"/>
    <p:sldId id="2007577348" r:id="rId16"/>
    <p:sldId id="34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22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0" d="100"/>
          <a:sy n="90" d="100"/>
        </p:scale>
        <p:origin x="5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2T13:16:39.960"/>
    </inkml:context>
    <inkml:brush xml:id="br0">
      <inkml:brushProperty name="width" value="0.05" units="cm"/>
      <inkml:brushProperty name="height" value="0.05" units="cm"/>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2T13:16:39.964"/>
    </inkml:context>
    <inkml:brush xml:id="br0">
      <inkml:brushProperty name="width" value="0.05" units="cm"/>
      <inkml:brushProperty name="height" value="0.05" units="cm"/>
      <inkml:brushProperty name="color" value="#AE198D"/>
      <inkml:brushProperty name="inkEffects" value="galaxy"/>
      <inkml:brushProperty name="anchorX" value="330.26459"/>
      <inkml:brushProperty name="anchorY" value="-28968.57617"/>
      <inkml:brushProperty name="scaleFactor" value="0.5"/>
    </inkml:brush>
  </inkml:definitions>
  <inkml:trace contextRef="#ctx0" brushRef="#br0">1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2T13:16:39.965"/>
    </inkml:context>
    <inkml:brush xml:id="br0">
      <inkml:brushProperty name="width" value="0.05" units="cm"/>
      <inkml:brushProperty name="height" value="0.05" units="cm"/>
      <inkml:brushProperty name="color" value="#AE198D"/>
      <inkml:brushProperty name="inkEffects" value="galaxy"/>
      <inkml:brushProperty name="anchorX" value="-685.73547"/>
      <inkml:brushProperty name="anchorY" value="-29984.57617"/>
      <inkml:brushProperty name="scaleFactor" value="0.5"/>
    </inkml:brush>
  </inkml:definitions>
  <inkml:trace contextRef="#ctx0" brushRef="#br0">0 348 24575,'0'0'0,"5"-4"0,1-7 0,-6-5 0,-1-10 0,-1-14 0,-1-2 0,1-6 0,6 3 0,6 3 0,0 5 0,0 15 0,-2 8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2T13:16:39.966"/>
    </inkml:context>
    <inkml:brush xml:id="br0">
      <inkml:brushProperty name="width" value="0.05" units="cm"/>
      <inkml:brushProperty name="height" value="0.05" units="cm"/>
      <inkml:brushProperty name="color" value="#AE198D"/>
      <inkml:brushProperty name="inkEffects" value="galaxy"/>
      <inkml:brushProperty name="anchorX" value="-1746.3219"/>
      <inkml:brushProperty name="anchorY" value="-30653.14453"/>
      <inkml:brushProperty name="scaleFactor" value="0.5"/>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076F1-FEDB-4023-BA4C-14852DE2A307}" type="datetimeFigureOut">
              <a:rPr lang="en-US" smtClean="0"/>
              <a:t>3/23/2025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DF45F-6D7B-4409-9739-C45EA239625B}" type="slidenum">
              <a:rPr lang="en-US" smtClean="0"/>
              <a:t>‹#›</a:t>
            </a:fld>
            <a:endParaRPr lang="en-US"/>
          </a:p>
        </p:txBody>
      </p:sp>
    </p:spTree>
    <p:extLst>
      <p:ext uri="{BB962C8B-B14F-4D97-AF65-F5344CB8AC3E}">
        <p14:creationId xmlns:p14="http://schemas.microsoft.com/office/powerpoint/2010/main" val="72138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xfrm>
            <a:off x="381000" y="685800"/>
            <a:ext cx="6096000" cy="3429000"/>
          </a:xfrm>
        </p:spPr>
      </p:sp>
      <p:sp>
        <p:nvSpPr>
          <p:cNvPr id="5632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32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7AA706-8809-4A3D-A259-45BA4E60113B}" type="slidenum">
              <a:rPr lang="zh-CN" altLang="en-US">
                <a:solidFill>
                  <a:srgbClr val="000000"/>
                </a:solidFill>
                <a:ea typeface="SimSun" panose="02010600030101010101" pitchFamily="2" charset="-122"/>
              </a:rPr>
              <a:t>1</a:t>
            </a:fld>
            <a:endParaRPr lang="zh-CN" altLang="en-US">
              <a:solidFill>
                <a:srgbClr val="000000"/>
              </a:solidFill>
              <a:ea typeface="SimSun" panose="02010600030101010101" pitchFamily="2" charset="-122"/>
            </a:endParaRPr>
          </a:p>
        </p:txBody>
      </p:sp>
    </p:spTree>
    <p:extLst>
      <p:ext uri="{BB962C8B-B14F-4D97-AF65-F5344CB8AC3E}">
        <p14:creationId xmlns:p14="http://schemas.microsoft.com/office/powerpoint/2010/main" val="201369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34DF45F-6D7B-4409-9739-C45EA239625B}" type="slidenum">
              <a:rPr lang="en-US" smtClean="0"/>
              <a:t>7</a:t>
            </a:fld>
            <a:endParaRPr lang="en-US"/>
          </a:p>
        </p:txBody>
      </p:sp>
    </p:spTree>
    <p:extLst>
      <p:ext uri="{BB962C8B-B14F-4D97-AF65-F5344CB8AC3E}">
        <p14:creationId xmlns:p14="http://schemas.microsoft.com/office/powerpoint/2010/main" val="47823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7CCC5-FD59-43DE-AA49-686BAD12A4C9}"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54461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DF45F-6D7B-4409-9739-C45EA239625B}" type="slidenum">
              <a:rPr lang="en-US" smtClean="0"/>
              <a:t>15</a:t>
            </a:fld>
            <a:endParaRPr lang="en-US"/>
          </a:p>
        </p:txBody>
      </p:sp>
    </p:spTree>
    <p:extLst>
      <p:ext uri="{BB962C8B-B14F-4D97-AF65-F5344CB8AC3E}">
        <p14:creationId xmlns:p14="http://schemas.microsoft.com/office/powerpoint/2010/main" val="2684170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0DF1-3275-0A4A-3AB2-10AECE95C0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D7E0F0-CCD5-72CC-32DF-28FA38678B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13B20-772F-A552-78A9-47569CBF6CC3}"/>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3/23/2025</a:t>
            </a:fld>
            <a:endParaRPr lang="en-US"/>
          </a:p>
        </p:txBody>
      </p:sp>
      <p:sp>
        <p:nvSpPr>
          <p:cNvPr id="5" name="Footer Placeholder 4">
            <a:extLst>
              <a:ext uri="{FF2B5EF4-FFF2-40B4-BE49-F238E27FC236}">
                <a16:creationId xmlns:a16="http://schemas.microsoft.com/office/drawing/2014/main" id="{B6A39F60-FA39-2929-3454-93AC6A93AD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91FF8B-34D0-8CE3-2B21-FCA925D0793A}"/>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4069872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50E6-61FD-9D14-1E69-9990A75FBD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CA5749-0B40-F1AC-411A-22D896279BE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47196C-F8AC-29C0-EE58-453C742750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B1874-ABE3-9B20-5CB8-ED16EAEC3115}"/>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3/23/2025</a:t>
            </a:fld>
            <a:endParaRPr lang="en-US"/>
          </a:p>
        </p:txBody>
      </p:sp>
      <p:sp>
        <p:nvSpPr>
          <p:cNvPr id="6" name="Footer Placeholder 5">
            <a:extLst>
              <a:ext uri="{FF2B5EF4-FFF2-40B4-BE49-F238E27FC236}">
                <a16:creationId xmlns:a16="http://schemas.microsoft.com/office/drawing/2014/main" id="{CBC5799C-F7F1-154E-3DE1-622091F3E8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4A177B-3785-3695-92A7-3B7E618DD4E6}"/>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15020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F3D5-BA23-A985-B4CF-25F76C0308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312084-71C8-2A93-23C0-F368BF1603C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2CD05-07D5-B420-5467-C78EA0DAD7CB}"/>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3/23/2025</a:t>
            </a:fld>
            <a:endParaRPr lang="en-US"/>
          </a:p>
        </p:txBody>
      </p:sp>
      <p:sp>
        <p:nvSpPr>
          <p:cNvPr id="5" name="Footer Placeholder 4">
            <a:extLst>
              <a:ext uri="{FF2B5EF4-FFF2-40B4-BE49-F238E27FC236}">
                <a16:creationId xmlns:a16="http://schemas.microsoft.com/office/drawing/2014/main" id="{BF301511-9BE2-E13F-F6D1-50BB71E0C8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63AA75-0A40-2C20-9C4C-DDB8BD0A0BAE}"/>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2585665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BA78D5-40D1-AB38-2B30-B9600F7A226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9FE26E-707D-016A-042B-A27BCBECAE5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C4AF6-A4FC-28F0-88B2-781B6EBA1632}"/>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3/23/2025</a:t>
            </a:fld>
            <a:endParaRPr lang="en-US"/>
          </a:p>
        </p:txBody>
      </p:sp>
      <p:sp>
        <p:nvSpPr>
          <p:cNvPr id="5" name="Footer Placeholder 4">
            <a:extLst>
              <a:ext uri="{FF2B5EF4-FFF2-40B4-BE49-F238E27FC236}">
                <a16:creationId xmlns:a16="http://schemas.microsoft.com/office/drawing/2014/main" id="{D4D60C92-1161-BC89-DD60-CAF807A9D8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43FAFA-06E4-A76F-BF59-904290FEE4B8}"/>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530157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170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576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640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695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507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232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475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0DF1-3275-0A4A-3AB2-10AECE95C0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D7E0F0-CCD5-72CC-32DF-28FA38678B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13B20-772F-A552-78A9-47569CBF6CC3}"/>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3/23/2025</a:t>
            </a:fld>
            <a:endParaRPr lang="en-US"/>
          </a:p>
        </p:txBody>
      </p:sp>
      <p:sp>
        <p:nvSpPr>
          <p:cNvPr id="5" name="Footer Placeholder 4">
            <a:extLst>
              <a:ext uri="{FF2B5EF4-FFF2-40B4-BE49-F238E27FC236}">
                <a16:creationId xmlns:a16="http://schemas.microsoft.com/office/drawing/2014/main" id="{B6A39F60-FA39-2929-3454-93AC6A93AD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91FF8B-34D0-8CE3-2B21-FCA925D0793A}"/>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745843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8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778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344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Picture 1" descr="C:\Users\Administrator\Desktop\05-.png"/>
          <p:cNvPicPr>
            <a:picLocks noChangeAspect="1" noChangeArrowheads="1"/>
          </p:cNvPicPr>
          <p:nvPr userDrawn="1"/>
        </p:nvPicPr>
        <p:blipFill>
          <a:blip r:embed="rId2">
            <a:extLst>
              <a:ext uri="{28A0092B-C50C-407E-A947-70E740481C1C}">
                <a14:useLocalDpi xmlns:a14="http://schemas.microsoft.com/office/drawing/2010/main" val="0"/>
              </a:ext>
            </a:extLst>
          </a:blip>
          <a:srcRect t="-16678"/>
          <a:stretch>
            <a:fillRect/>
          </a:stretch>
        </p:blipFill>
        <p:spPr bwMode="auto">
          <a:xfrm>
            <a:off x="0" y="5922981"/>
            <a:ext cx="12192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C:\Users\Administrator\Desktop\05----.png"/>
          <p:cNvPicPr>
            <a:picLocks noChangeAspect="1" noChangeArrowheads="1"/>
          </p:cNvPicPr>
          <p:nvPr userDrawn="1"/>
        </p:nvPicPr>
        <p:blipFill>
          <a:blip r:embed="rId3">
            <a:extLst>
              <a:ext uri="{28A0092B-C50C-407E-A947-70E740481C1C}">
                <a14:useLocalDpi xmlns:a14="http://schemas.microsoft.com/office/drawing/2010/main" val="0"/>
              </a:ext>
            </a:extLst>
          </a:blip>
          <a:srcRect l="30554" t="19669"/>
          <a:stretch>
            <a:fillRect/>
          </a:stretch>
        </p:blipFill>
        <p:spPr bwMode="auto">
          <a:xfrm>
            <a:off x="7" y="2"/>
            <a:ext cx="1674284"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474641"/>
      </p:ext>
    </p:extLst>
  </p:cSld>
  <p:clrMapOvr>
    <a:masterClrMapping/>
  </p:clrMapOvr>
  <p:transition spd="slow"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85D0-8540-4BE0-A1D4-65B736183E9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ABE8DE-E15F-4BD1-9325-AD015082FC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5B381B-44CE-46A8-8404-355928E87317}"/>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3/23/2025</a:t>
            </a:fld>
            <a:endParaRPr lang="en-US"/>
          </a:p>
        </p:txBody>
      </p:sp>
      <p:sp>
        <p:nvSpPr>
          <p:cNvPr id="5" name="Footer Placeholder 4">
            <a:extLst>
              <a:ext uri="{FF2B5EF4-FFF2-40B4-BE49-F238E27FC236}">
                <a16:creationId xmlns:a16="http://schemas.microsoft.com/office/drawing/2014/main" id="{749CB439-F000-4C89-A7E1-4287781AFE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D67C1C-8401-4029-B5E7-400D5E086C20}"/>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1521778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7D56C-07E2-472B-81BD-8B335CF6A0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87A23E-A714-4BCD-8370-A3D07C183BE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577DE-DEEF-4048-9425-6CC236E32686}"/>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3/23/2025</a:t>
            </a:fld>
            <a:endParaRPr lang="en-US"/>
          </a:p>
        </p:txBody>
      </p:sp>
      <p:sp>
        <p:nvSpPr>
          <p:cNvPr id="5" name="Footer Placeholder 4">
            <a:extLst>
              <a:ext uri="{FF2B5EF4-FFF2-40B4-BE49-F238E27FC236}">
                <a16:creationId xmlns:a16="http://schemas.microsoft.com/office/drawing/2014/main" id="{3C04E330-D539-4464-9FFB-294F05B398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A57763-7CE7-46FF-9377-44DCBBB23101}"/>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2618375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41AD-A8F5-4995-9357-0ABF62AA863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5D294A-9945-427F-B07D-CE7459D1365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DD3449-1CF4-428C-A97B-72473D89E2B3}"/>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3/23/2025</a:t>
            </a:fld>
            <a:endParaRPr lang="en-US"/>
          </a:p>
        </p:txBody>
      </p:sp>
      <p:sp>
        <p:nvSpPr>
          <p:cNvPr id="5" name="Footer Placeholder 4">
            <a:extLst>
              <a:ext uri="{FF2B5EF4-FFF2-40B4-BE49-F238E27FC236}">
                <a16:creationId xmlns:a16="http://schemas.microsoft.com/office/drawing/2014/main" id="{911C6687-9C7B-4225-AFCC-F2A088CC96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106AEB-426F-4101-A7DF-EA42B37A99E0}"/>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3179069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E7D2-C363-4A54-9E32-BA42D0FF93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E487057-B42A-473F-BC42-0F0C7AAFFD3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18F3E7-CD84-40D5-9710-6CD1092B12A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45DBF6-8963-41D7-AD86-EBD96BDF7B16}"/>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3/23/2025</a:t>
            </a:fld>
            <a:endParaRPr lang="en-US"/>
          </a:p>
        </p:txBody>
      </p:sp>
      <p:sp>
        <p:nvSpPr>
          <p:cNvPr id="6" name="Footer Placeholder 5">
            <a:extLst>
              <a:ext uri="{FF2B5EF4-FFF2-40B4-BE49-F238E27FC236}">
                <a16:creationId xmlns:a16="http://schemas.microsoft.com/office/drawing/2014/main" id="{D24C7751-731A-45AD-9A31-6701B9CEB3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4B6811-84DA-42AC-AD7B-D34BA769233A}"/>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804016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B5714-D688-4270-B8A7-2A4E373BFA2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F38EED9-C066-4EE7-A229-1E5A4AE0D96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AFE544-FBC0-48E5-B7BD-DEF58C7FD65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1661C-6A49-4E52-995A-5EA83CC9AC1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0C35EE-59B6-446F-965C-383BCC3024C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92BB6F-950C-452E-B6DD-52AF200A4399}"/>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3/23/2025</a:t>
            </a:fld>
            <a:endParaRPr lang="en-US"/>
          </a:p>
        </p:txBody>
      </p:sp>
      <p:sp>
        <p:nvSpPr>
          <p:cNvPr id="8" name="Footer Placeholder 7">
            <a:extLst>
              <a:ext uri="{FF2B5EF4-FFF2-40B4-BE49-F238E27FC236}">
                <a16:creationId xmlns:a16="http://schemas.microsoft.com/office/drawing/2014/main" id="{A0E9ED37-DE68-4CE7-AB58-7F7C7ECD8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76C1728-6B1C-4AC7-8F92-08D55C0B75C1}"/>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801023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C01BC-0089-4A48-819D-8A805BEBD7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07CC600-25BE-4D04-9A54-F31A69D6800F}"/>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3/23/2025</a:t>
            </a:fld>
            <a:endParaRPr lang="en-US"/>
          </a:p>
        </p:txBody>
      </p:sp>
      <p:sp>
        <p:nvSpPr>
          <p:cNvPr id="4" name="Footer Placeholder 3">
            <a:extLst>
              <a:ext uri="{FF2B5EF4-FFF2-40B4-BE49-F238E27FC236}">
                <a16:creationId xmlns:a16="http://schemas.microsoft.com/office/drawing/2014/main" id="{FFF5801A-0C98-4AFB-B42C-72C4A577A8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6EB0C9C-3B0F-4025-AC09-3FDDD4F69EEB}"/>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134418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EB13-2031-6A50-38FF-93C687805F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53687EC-3218-0389-D65F-380E9F14E79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8359F-2A0F-2612-0839-CD6ED9E9DFFD}"/>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3/23/2025</a:t>
            </a:fld>
            <a:endParaRPr lang="en-US"/>
          </a:p>
        </p:txBody>
      </p:sp>
      <p:sp>
        <p:nvSpPr>
          <p:cNvPr id="5" name="Footer Placeholder 4">
            <a:extLst>
              <a:ext uri="{FF2B5EF4-FFF2-40B4-BE49-F238E27FC236}">
                <a16:creationId xmlns:a16="http://schemas.microsoft.com/office/drawing/2014/main" id="{F69CEC1E-09F9-86E7-DE17-3E32084555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174092-D289-6658-C37D-EFAF3D172E14}"/>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2809095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14B00-CA87-46CF-9D29-08EAC551A853}"/>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3/23/2025</a:t>
            </a:fld>
            <a:endParaRPr lang="en-US"/>
          </a:p>
        </p:txBody>
      </p:sp>
      <p:sp>
        <p:nvSpPr>
          <p:cNvPr id="3" name="Footer Placeholder 2">
            <a:extLst>
              <a:ext uri="{FF2B5EF4-FFF2-40B4-BE49-F238E27FC236}">
                <a16:creationId xmlns:a16="http://schemas.microsoft.com/office/drawing/2014/main" id="{6B3D780F-A332-45EE-BFA7-C9CB254F1A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BC10349-15AF-452F-98DA-33CF91D4E56E}"/>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4241636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D86E9-6B93-465D-BA03-FF6E2442F7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49A753-5FB1-4639-AB41-09883A96E2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2A4F24-A300-4884-8AB2-5132A371B3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6261F-595D-4E05-9415-59AB171EF2A7}"/>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3/23/2025</a:t>
            </a:fld>
            <a:endParaRPr lang="en-US"/>
          </a:p>
        </p:txBody>
      </p:sp>
      <p:sp>
        <p:nvSpPr>
          <p:cNvPr id="6" name="Footer Placeholder 5">
            <a:extLst>
              <a:ext uri="{FF2B5EF4-FFF2-40B4-BE49-F238E27FC236}">
                <a16:creationId xmlns:a16="http://schemas.microsoft.com/office/drawing/2014/main" id="{17C8485D-222F-4380-85EC-1C90F01688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B84A4AA-09EA-4C16-B96F-60CFFACCA425}"/>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39319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FD8CF-BAE5-47F0-B991-8EC8651E83E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97364B-DB39-4F41-A1FF-414F6B3FC2D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F998D5-4337-4220-9031-9DDA703927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A22B02-9606-40F2-BEC9-A416362FDF28}"/>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3/23/2025</a:t>
            </a:fld>
            <a:endParaRPr lang="en-US"/>
          </a:p>
        </p:txBody>
      </p:sp>
      <p:sp>
        <p:nvSpPr>
          <p:cNvPr id="6" name="Footer Placeholder 5">
            <a:extLst>
              <a:ext uri="{FF2B5EF4-FFF2-40B4-BE49-F238E27FC236}">
                <a16:creationId xmlns:a16="http://schemas.microsoft.com/office/drawing/2014/main" id="{BDB4FEBB-C303-447B-9872-A7688E48FE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1292A2-04A1-4201-BAD5-42EF63E50C4C}"/>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2191499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64DF-C636-491A-8550-C5B23316F2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069A87-5507-4A68-A2FA-D6BBBCC940B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6DE27-BC72-40B4-8FD5-29F650DB2A34}"/>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3/23/2025</a:t>
            </a:fld>
            <a:endParaRPr lang="en-US"/>
          </a:p>
        </p:txBody>
      </p:sp>
      <p:sp>
        <p:nvSpPr>
          <p:cNvPr id="5" name="Footer Placeholder 4">
            <a:extLst>
              <a:ext uri="{FF2B5EF4-FFF2-40B4-BE49-F238E27FC236}">
                <a16:creationId xmlns:a16="http://schemas.microsoft.com/office/drawing/2014/main" id="{ECB803EA-A4CC-40B8-9A0A-F43DDA4CFE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00D662-EF00-471A-A568-CBE3670B8C81}"/>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4180664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492755-5521-4497-B709-A73E032468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56F5A4-F9DA-4164-8D5C-9ED891DD7E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F8F56-B08E-4B67-8F2A-31800EB7D7E0}"/>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3/23/2025</a:t>
            </a:fld>
            <a:endParaRPr lang="en-US"/>
          </a:p>
        </p:txBody>
      </p:sp>
      <p:sp>
        <p:nvSpPr>
          <p:cNvPr id="5" name="Footer Placeholder 4">
            <a:extLst>
              <a:ext uri="{FF2B5EF4-FFF2-40B4-BE49-F238E27FC236}">
                <a16:creationId xmlns:a16="http://schemas.microsoft.com/office/drawing/2014/main" id="{12D0724A-7DD8-4EFA-B54C-FA24610095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6E47E3-4A8E-4638-B116-8B5590C63481}"/>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2851200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空白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71014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6456-2ACA-F66E-F1D6-81A2572A2EE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DF3CE7-8A0F-49D9-9BB5-365CD0A12B0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30D23C-D5BA-3487-59CF-58D31CF2EF9E}"/>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3/23/2025</a:t>
            </a:fld>
            <a:endParaRPr lang="en-US"/>
          </a:p>
        </p:txBody>
      </p:sp>
      <p:sp>
        <p:nvSpPr>
          <p:cNvPr id="5" name="Footer Placeholder 4">
            <a:extLst>
              <a:ext uri="{FF2B5EF4-FFF2-40B4-BE49-F238E27FC236}">
                <a16:creationId xmlns:a16="http://schemas.microsoft.com/office/drawing/2014/main" id="{EC886E82-99AA-ABB7-1622-D64DE55924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EF1439-48E0-55A3-84EA-0034F256501B}"/>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1558334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06CA-0569-74DF-3C5E-4C93CDD1FC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D7D955C-266C-0B55-2563-4AD38424154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DEFC2B-F70C-FC06-EB2D-B9673D9C2D7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FEB56B-88AA-1380-E64D-970CD846DB9F}"/>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3/23/2025</a:t>
            </a:fld>
            <a:endParaRPr lang="en-US"/>
          </a:p>
        </p:txBody>
      </p:sp>
      <p:sp>
        <p:nvSpPr>
          <p:cNvPr id="6" name="Footer Placeholder 5">
            <a:extLst>
              <a:ext uri="{FF2B5EF4-FFF2-40B4-BE49-F238E27FC236}">
                <a16:creationId xmlns:a16="http://schemas.microsoft.com/office/drawing/2014/main" id="{B8EE054F-9B37-C697-F53A-4497BF999D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AD83215-CEA0-6F51-84B7-B828BDEFFF59}"/>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2534993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CF356-56D9-6C41-1EB7-138AA5D33A6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45E34F9-F6E3-628B-442F-69B942E39BD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3E6C7-A2CB-1E74-ECCB-821248A6EC0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EE8E28-6676-A9EA-1D9D-35ECD94C80C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DE9941-E46D-EC9E-6DCD-F3A22DD033A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C06652-CE65-906C-8B96-D131BAE8E3E1}"/>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3/23/2025</a:t>
            </a:fld>
            <a:endParaRPr lang="en-US"/>
          </a:p>
        </p:txBody>
      </p:sp>
      <p:sp>
        <p:nvSpPr>
          <p:cNvPr id="8" name="Footer Placeholder 7">
            <a:extLst>
              <a:ext uri="{FF2B5EF4-FFF2-40B4-BE49-F238E27FC236}">
                <a16:creationId xmlns:a16="http://schemas.microsoft.com/office/drawing/2014/main" id="{824AA07A-6A05-9E1C-E959-22D45D2CB6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F09E1A9-C73F-2746-DD5D-0D93F83B03A2}"/>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3087104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F749-7145-AD32-89C8-5B49B7289C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00804E7-BD65-1A65-4EFF-50D7F1E16408}"/>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3/23/2025</a:t>
            </a:fld>
            <a:endParaRPr lang="en-US"/>
          </a:p>
        </p:txBody>
      </p:sp>
      <p:sp>
        <p:nvSpPr>
          <p:cNvPr id="4" name="Footer Placeholder 3">
            <a:extLst>
              <a:ext uri="{FF2B5EF4-FFF2-40B4-BE49-F238E27FC236}">
                <a16:creationId xmlns:a16="http://schemas.microsoft.com/office/drawing/2014/main" id="{C1A037B8-7F69-F654-A3F5-BCA52E5FA3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F954D49-0EAC-05B1-32EC-58DA166DE033}"/>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302424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69C07-EB58-B887-48E0-FB57E0F51712}"/>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3/23/2025</a:t>
            </a:fld>
            <a:endParaRPr lang="en-US"/>
          </a:p>
        </p:txBody>
      </p:sp>
      <p:sp>
        <p:nvSpPr>
          <p:cNvPr id="3" name="Footer Placeholder 2">
            <a:extLst>
              <a:ext uri="{FF2B5EF4-FFF2-40B4-BE49-F238E27FC236}">
                <a16:creationId xmlns:a16="http://schemas.microsoft.com/office/drawing/2014/main" id="{3E1F8D0A-D8EF-B6B5-65EC-75CBBE5FB6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2097CEB-1F5F-0DB7-5566-E43F29C605A2}"/>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323633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79A9-DD31-3830-E4D8-4A4D13344F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790096-AB93-E715-70FC-6CEB173E3FE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7F5595-5D5D-EF8D-B17C-D1898E0F1E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F0B10-C43E-E930-1505-958FFCE342FC}"/>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3/23/2025</a:t>
            </a:fld>
            <a:endParaRPr lang="en-US"/>
          </a:p>
        </p:txBody>
      </p:sp>
      <p:sp>
        <p:nvSpPr>
          <p:cNvPr id="6" name="Footer Placeholder 5">
            <a:extLst>
              <a:ext uri="{FF2B5EF4-FFF2-40B4-BE49-F238E27FC236}">
                <a16:creationId xmlns:a16="http://schemas.microsoft.com/office/drawing/2014/main" id="{C863E2BA-D22D-2540-6EF6-1A4453492F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D8B714B-3A9F-ADC5-D658-63CFE0589B8F}"/>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2679604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23B7604E-2A3C-14B2-60D6-A16876DB1E23}"/>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12468224" y="238125"/>
            <a:ext cx="1247775" cy="1247775"/>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DA6A4AE1-3EEE-4506-3F94-92710679E4D8}"/>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6687909" y="14378668"/>
            <a:ext cx="1247775" cy="1247775"/>
          </a:xfrm>
          <a:prstGeom prst="rect">
            <a:avLst/>
          </a:prstGeom>
        </p:spPr>
      </p:pic>
      <p:pic>
        <p:nvPicPr>
          <p:cNvPr id="5" name="Picture 4" descr="A white circle with leaves and blue text&#10;&#10;Description automatically generated">
            <a:extLst>
              <a:ext uri="{FF2B5EF4-FFF2-40B4-BE49-F238E27FC236}">
                <a16:creationId xmlns:a16="http://schemas.microsoft.com/office/drawing/2014/main" id="{B60DE8FC-6259-92A2-17A8-AB12FAB6BD2C}"/>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4663166" y="-6554560"/>
            <a:ext cx="1247775" cy="1247775"/>
          </a:xfrm>
          <a:prstGeom prst="rect">
            <a:avLst/>
          </a:prstGeom>
        </p:spPr>
      </p:pic>
    </p:spTree>
    <p:extLst>
      <p:ext uri="{BB962C8B-B14F-4D97-AF65-F5344CB8AC3E}">
        <p14:creationId xmlns:p14="http://schemas.microsoft.com/office/powerpoint/2010/main" val="766071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709" r:id="rId23"/>
  </p:sldLayoutIdLst>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657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8" Type="http://schemas.openxmlformats.org/officeDocument/2006/relationships/customXml" Target="../ink/ink5.xml"/><Relationship Id="rId3" Type="http://schemas.openxmlformats.org/officeDocument/2006/relationships/customXml" Target="../ink/ink1.xml"/><Relationship Id="rId2" Type="http://schemas.openxmlformats.org/officeDocument/2006/relationships/notesSlide" Target="../notesSlides/notesSlide3.xml"/><Relationship Id="rId20" Type="http://schemas.openxmlformats.org/officeDocument/2006/relationships/customXml" Target="../ink/ink6.xml"/><Relationship Id="rId1" Type="http://schemas.openxmlformats.org/officeDocument/2006/relationships/slideLayout" Target="../slideLayouts/slideLayout30.xml"/><Relationship Id="rId23" Type="http://schemas.openxmlformats.org/officeDocument/2006/relationships/image" Target="../media/image17.png"/><Relationship Id="rId10" Type="http://schemas.openxmlformats.org/officeDocument/2006/relationships/image" Target="NULL"/><Relationship Id="rId22" Type="http://schemas.openxmlformats.org/officeDocument/2006/relationships/customXml" Target="../ink/ink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ChangeArrowheads="1"/>
          </p:cNvSpPr>
          <p:nvPr/>
        </p:nvSpPr>
        <p:spPr bwMode="auto">
          <a:xfrm>
            <a:off x="3429000" y="32004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85" tIns="34288" rIns="68485" bIns="34288" anchor="ctr"/>
          <a:lstStyle/>
          <a:p>
            <a:pPr defTabSz="913130" fontAlgn="base">
              <a:spcBef>
                <a:spcPct val="0"/>
              </a:spcBef>
              <a:spcAft>
                <a:spcPct val="0"/>
              </a:spcAft>
            </a:pPr>
            <a:r>
              <a:rPr lang="en-US" sz="3000" b="1" dirty="0" err="1">
                <a:solidFill>
                  <a:srgbClr val="FF0000"/>
                </a:solidFill>
                <a:latin typeface="Arial" panose="020B0604020202020204" pitchFamily="34" charset="0"/>
                <a:cs typeface="方正准圆简体"/>
              </a:rPr>
              <a:t>Trường:Tiểu</a:t>
            </a:r>
            <a:r>
              <a:rPr lang="en-US" sz="3000" b="1" dirty="0">
                <a:solidFill>
                  <a:srgbClr val="FF0000"/>
                </a:solidFill>
                <a:latin typeface="Arial" panose="020B0604020202020204" pitchFamily="34" charset="0"/>
                <a:cs typeface="方正准圆简体"/>
              </a:rPr>
              <a:t> </a:t>
            </a:r>
            <a:r>
              <a:rPr lang="en-US" sz="3000" b="1" dirty="0" err="1">
                <a:solidFill>
                  <a:srgbClr val="FF0000"/>
                </a:solidFill>
                <a:latin typeface="Arial" panose="020B0604020202020204" pitchFamily="34" charset="0"/>
                <a:cs typeface="方正准圆简体"/>
              </a:rPr>
              <a:t>học</a:t>
            </a:r>
            <a:r>
              <a:rPr lang="en-US" sz="3000" b="1" dirty="0">
                <a:solidFill>
                  <a:srgbClr val="FF0000"/>
                </a:solidFill>
                <a:latin typeface="Arial" panose="020B0604020202020204" pitchFamily="34" charset="0"/>
                <a:cs typeface="方正准圆简体"/>
              </a:rPr>
              <a:t> </a:t>
            </a:r>
            <a:r>
              <a:rPr lang="en-US" sz="3000" b="1" dirty="0" err="1">
                <a:solidFill>
                  <a:srgbClr val="FF0000"/>
                </a:solidFill>
                <a:latin typeface="Arial" panose="020B0604020202020204" pitchFamily="34" charset="0"/>
                <a:cs typeface="方正准圆简体"/>
              </a:rPr>
              <a:t>Hòa</a:t>
            </a:r>
            <a:r>
              <a:rPr lang="en-US" sz="3000" b="1" dirty="0">
                <a:solidFill>
                  <a:srgbClr val="FF0000"/>
                </a:solidFill>
                <a:latin typeface="Arial" panose="020B0604020202020204" pitchFamily="34" charset="0"/>
                <a:cs typeface="方正准圆简体"/>
              </a:rPr>
              <a:t> </a:t>
            </a:r>
            <a:r>
              <a:rPr lang="en-US" sz="3000" b="1" dirty="0" err="1">
                <a:solidFill>
                  <a:srgbClr val="FF0000"/>
                </a:solidFill>
                <a:latin typeface="Arial" panose="020B0604020202020204" pitchFamily="34" charset="0"/>
                <a:cs typeface="方正准圆简体"/>
              </a:rPr>
              <a:t>Nghĩa</a:t>
            </a:r>
            <a:endParaRPr lang="en-US" sz="3000" b="1" dirty="0">
              <a:solidFill>
                <a:srgbClr val="FF0000"/>
              </a:solidFill>
              <a:latin typeface="Arial" panose="020B0604020202020204" pitchFamily="34" charset="0"/>
              <a:cs typeface="方正准圆简体"/>
            </a:endParaRPr>
          </a:p>
        </p:txBody>
      </p:sp>
      <p:sp>
        <p:nvSpPr>
          <p:cNvPr id="2" name="TextBox 1"/>
          <p:cNvSpPr txBox="1"/>
          <p:nvPr/>
        </p:nvSpPr>
        <p:spPr>
          <a:xfrm>
            <a:off x="2066677" y="1676400"/>
            <a:ext cx="7001123" cy="1446550"/>
          </a:xfrm>
          <a:prstGeom prst="rect">
            <a:avLst/>
          </a:prstGeom>
          <a:noFill/>
        </p:spPr>
        <p:txBody>
          <a:bodyPr wrap="square" rtlCol="0">
            <a:spAutoFit/>
          </a:bodyPr>
          <a:lstStyle/>
          <a:p>
            <a:r>
              <a:rPr lang="en-US" sz="4400" b="1" dirty="0" err="1"/>
              <a:t>GV</a:t>
            </a:r>
            <a:r>
              <a:rPr lang="en-US" sz="4400" b="1" dirty="0"/>
              <a:t>: </a:t>
            </a:r>
            <a:r>
              <a:rPr lang="en-US" sz="4400" b="1" dirty="0" err="1"/>
              <a:t>Nguyễn</a:t>
            </a:r>
            <a:r>
              <a:rPr lang="en-US" sz="4400" b="1" dirty="0"/>
              <a:t> </a:t>
            </a:r>
            <a:r>
              <a:rPr lang="en-US" sz="4400" b="1" dirty="0" err="1" smtClean="0"/>
              <a:t>Thị</a:t>
            </a:r>
            <a:r>
              <a:rPr lang="en-US" sz="4400" b="1" dirty="0" smtClean="0"/>
              <a:t> </a:t>
            </a:r>
            <a:r>
              <a:rPr lang="en-US" sz="4400" b="1" dirty="0" err="1" smtClean="0"/>
              <a:t>Đoài</a:t>
            </a:r>
            <a:endParaRPr lang="en-US" sz="4400" b="1" dirty="0"/>
          </a:p>
          <a:p>
            <a:r>
              <a:rPr lang="en-US" sz="4400" b="1" dirty="0"/>
              <a:t> </a:t>
            </a:r>
            <a:r>
              <a:rPr lang="en-US" sz="4400" b="1" dirty="0" err="1"/>
              <a:t>Lớp</a:t>
            </a:r>
            <a:r>
              <a:rPr lang="en-US" sz="4400" b="1" dirty="0"/>
              <a:t> </a:t>
            </a:r>
            <a:r>
              <a:rPr lang="en-US" sz="4400" b="1" dirty="0" smtClean="0"/>
              <a:t>4G</a:t>
            </a:r>
            <a:endParaRPr lang="vi-VN" sz="4400" b="1" dirty="0"/>
          </a:p>
        </p:txBody>
      </p:sp>
    </p:spTree>
    <p:extLst>
      <p:ext uri="{BB962C8B-B14F-4D97-AF65-F5344CB8AC3E}">
        <p14:creationId xmlns:p14="http://schemas.microsoft.com/office/powerpoint/2010/main" val="563737193"/>
      </p:ext>
    </p:extLst>
  </p:cSld>
  <p:clrMapOvr>
    <a:masterClrMapping/>
  </p:clrMapOvr>
  <mc:AlternateContent xmlns:mc="http://schemas.openxmlformats.org/markup-compatibility/2006" xmlns:p14="http://schemas.microsoft.com/office/powerpoint/2010/main">
    <mc:Choice Requires="p14">
      <p:transition spd="slow" p14:dur="1600">
        <p:wedge/>
      </p:transition>
    </mc:Choice>
    <mc:Fallback xmlns="">
      <p:transition spd="slow">
        <p:wedg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卡通人物&#10;&#10;中度可信度描述已自动生成">
            <a:extLst>
              <a:ext uri="{FF2B5EF4-FFF2-40B4-BE49-F238E27FC236}">
                <a16:creationId xmlns:a16="http://schemas.microsoft.com/office/drawing/2014/main" id="{C573B263-98F9-4B27-BFB5-49537EE1C108}"/>
              </a:ext>
            </a:extLst>
          </p:cNvPr>
          <p:cNvPicPr>
            <a:picLocks noChangeAspect="1"/>
          </p:cNvPicPr>
          <p:nvPr/>
        </p:nvPicPr>
        <p:blipFill rotWithShape="1">
          <a:blip r:embed="rId2">
            <a:extLst>
              <a:ext uri="{28A0092B-C50C-407E-A947-70E740481C1C}">
                <a14:useLocalDpi xmlns:a14="http://schemas.microsoft.com/office/drawing/2010/main" val="0"/>
              </a:ext>
            </a:extLst>
          </a:blip>
          <a:srcRect r="51134" b="49895"/>
          <a:stretch/>
        </p:blipFill>
        <p:spPr>
          <a:xfrm>
            <a:off x="0" y="0"/>
            <a:ext cx="2235200" cy="3436196"/>
          </a:xfrm>
          <a:prstGeom prst="rect">
            <a:avLst/>
          </a:prstGeom>
        </p:spPr>
      </p:pic>
      <p:pic>
        <p:nvPicPr>
          <p:cNvPr id="18" name="图片 17" descr="卡通人物&#10;&#10;中度可信度描述已自动生成">
            <a:extLst>
              <a:ext uri="{FF2B5EF4-FFF2-40B4-BE49-F238E27FC236}">
                <a16:creationId xmlns:a16="http://schemas.microsoft.com/office/drawing/2014/main" id="{138D5AAD-51C1-4768-B5F0-A97048FDB905}"/>
              </a:ext>
            </a:extLst>
          </p:cNvPr>
          <p:cNvPicPr>
            <a:picLocks noChangeAspect="1"/>
          </p:cNvPicPr>
          <p:nvPr/>
        </p:nvPicPr>
        <p:blipFill rotWithShape="1">
          <a:blip r:embed="rId2">
            <a:extLst>
              <a:ext uri="{28A0092B-C50C-407E-A947-70E740481C1C}">
                <a14:useLocalDpi xmlns:a14="http://schemas.microsoft.com/office/drawing/2010/main" val="0"/>
              </a:ext>
            </a:extLst>
          </a:blip>
          <a:srcRect l="53355" b="60423"/>
          <a:stretch/>
        </p:blipFill>
        <p:spPr>
          <a:xfrm>
            <a:off x="10104120" y="-1078739"/>
            <a:ext cx="2133600" cy="2714171"/>
          </a:xfrm>
          <a:prstGeom prst="rect">
            <a:avLst/>
          </a:prstGeom>
        </p:spPr>
      </p:pic>
      <p:sp>
        <p:nvSpPr>
          <p:cNvPr id="8" name="TextBox 7">
            <a:extLst>
              <a:ext uri="{FF2B5EF4-FFF2-40B4-BE49-F238E27FC236}">
                <a16:creationId xmlns:a16="http://schemas.microsoft.com/office/drawing/2014/main" id="{75D6EE3E-5F3C-6212-7F7D-6F66B24BDF6E}"/>
              </a:ext>
            </a:extLst>
          </p:cNvPr>
          <p:cNvSpPr txBox="1"/>
          <p:nvPr/>
        </p:nvSpPr>
        <p:spPr>
          <a:xfrm>
            <a:off x="1561672" y="2301411"/>
            <a:ext cx="9729627" cy="1938992"/>
          </a:xfrm>
          <a:prstGeom prst="rect">
            <a:avLst/>
          </a:prstGeom>
          <a:noFill/>
        </p:spPr>
        <p:txBody>
          <a:bodyPr wrap="square" rtlCol="0">
            <a:spAutoFit/>
          </a:bodyPr>
          <a:lstStyle/>
          <a:p>
            <a:pPr lvl="0" algn="ctr"/>
            <a:r>
              <a:rPr lang="nl-NL" sz="6000" b="1" dirty="0">
                <a:solidFill>
                  <a:prstClr val="black"/>
                </a:solidFill>
                <a:latin typeface="Cambria" panose="02040503050406030204" pitchFamily="18" charset="0"/>
                <a:ea typeface="Cambria" panose="02040503050406030204" pitchFamily="18" charset="0"/>
              </a:rPr>
              <a:t>2. Thực hành chi tiêu tiết kiệm trong gia đình </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200161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looking at a computer screen&#10;&#10;Description automatically generated with low confidence">
            <a:extLst>
              <a:ext uri="{FF2B5EF4-FFF2-40B4-BE49-F238E27FC236}">
                <a16:creationId xmlns:a16="http://schemas.microsoft.com/office/drawing/2014/main" id="{BEC99AA7-002D-21FF-DF69-F7FB43DE4C7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226" y1="76444" x2="55352" y2="76444"/>
                        <a14:foregroundMark x1="70816" y1="68687" x2="80248" y2="77576"/>
                        <a14:foregroundMark x1="80574" y1="69576" x2="70964" y2="69576"/>
                        <a14:foregroundMark x1="40095" y1="74222" x2="48226" y2="74222"/>
                        <a14:foregroundMark x1="80248" y1="67556" x2="81047" y2="67556"/>
                        <a14:foregroundMark x1="81697" y1="67354" x2="81697" y2="67354"/>
                        <a14:foregroundMark x1="78770" y1="67354" x2="80396" y2="67354"/>
                        <a14:foregroundMark x1="81549" y1="66909" x2="81549" y2="66909"/>
                        <a14:foregroundMark x1="82022" y1="66909" x2="82022" y2="67556"/>
                      </a14:backgroundRemoval>
                    </a14:imgEffect>
                  </a14:imgLayer>
                </a14:imgProps>
              </a:ext>
              <a:ext uri="{28A0092B-C50C-407E-A947-70E740481C1C}">
                <a14:useLocalDpi xmlns:a14="http://schemas.microsoft.com/office/drawing/2010/main" val="0"/>
              </a:ext>
            </a:extLst>
          </a:blip>
          <a:stretch>
            <a:fillRect/>
          </a:stretch>
        </p:blipFill>
        <p:spPr>
          <a:xfrm>
            <a:off x="1227210" y="960120"/>
            <a:ext cx="9371820" cy="6858000"/>
          </a:xfrm>
          <a:prstGeom prst="rect">
            <a:avLst/>
          </a:prstGeom>
        </p:spPr>
      </p:pic>
      <p:grpSp>
        <p:nvGrpSpPr>
          <p:cNvPr id="9" name="Group 8">
            <a:extLst>
              <a:ext uri="{FF2B5EF4-FFF2-40B4-BE49-F238E27FC236}">
                <a16:creationId xmlns:a16="http://schemas.microsoft.com/office/drawing/2014/main" id="{A0667C7F-5B7A-D399-438D-60FD9549926F}"/>
              </a:ext>
            </a:extLst>
          </p:cNvPr>
          <p:cNvGrpSpPr/>
          <p:nvPr/>
        </p:nvGrpSpPr>
        <p:grpSpPr>
          <a:xfrm>
            <a:off x="437151" y="150791"/>
            <a:ext cx="11504409" cy="1823193"/>
            <a:chOff x="60503" y="4095202"/>
            <a:chExt cx="28620022" cy="8063598"/>
          </a:xfrm>
        </p:grpSpPr>
        <p:sp>
          <p:nvSpPr>
            <p:cNvPr id="10" name="Rectangle: Rounded Corners 9">
              <a:extLst>
                <a:ext uri="{FF2B5EF4-FFF2-40B4-BE49-F238E27FC236}">
                  <a16:creationId xmlns:a16="http://schemas.microsoft.com/office/drawing/2014/main" id="{B32ED4BE-FA3C-CACC-1DE5-49B25BC94E9D}"/>
                </a:ext>
              </a:extLst>
            </p:cNvPr>
            <p:cNvSpPr/>
            <p:nvPr/>
          </p:nvSpPr>
          <p:spPr>
            <a:xfrm>
              <a:off x="60503" y="4095202"/>
              <a:ext cx="28620022" cy="7857585"/>
            </a:xfrm>
            <a:custGeom>
              <a:avLst/>
              <a:gdLst>
                <a:gd name="connsiteX0" fmla="*/ 0 w 28620022"/>
                <a:gd name="connsiteY0" fmla="*/ 1309624 h 7857585"/>
                <a:gd name="connsiteX1" fmla="*/ 1309624 w 28620022"/>
                <a:gd name="connsiteY1" fmla="*/ 0 h 7857585"/>
                <a:gd name="connsiteX2" fmla="*/ 1120527 w 28620022"/>
                <a:gd name="connsiteY2" fmla="*/ 0 h 7857585"/>
                <a:gd name="connsiteX3" fmla="*/ 1711454 w 28620022"/>
                <a:gd name="connsiteY3" fmla="*/ 0 h 7857585"/>
                <a:gd name="connsiteX4" fmla="*/ 2562389 w 28620022"/>
                <a:gd name="connsiteY4" fmla="*/ 0 h 7857585"/>
                <a:gd name="connsiteX5" fmla="*/ 3153315 w 28620022"/>
                <a:gd name="connsiteY5" fmla="*/ 0 h 7857585"/>
                <a:gd name="connsiteX6" fmla="*/ 3744242 w 28620022"/>
                <a:gd name="connsiteY6" fmla="*/ 0 h 7857585"/>
                <a:gd name="connsiteX7" fmla="*/ 3815153 w 28620022"/>
                <a:gd name="connsiteY7" fmla="*/ 0 h 7857585"/>
                <a:gd name="connsiteX8" fmla="*/ 4926095 w 28620022"/>
                <a:gd name="connsiteY8" fmla="*/ 0 h 7857585"/>
                <a:gd name="connsiteX9" fmla="*/ 5777030 w 28620022"/>
                <a:gd name="connsiteY9" fmla="*/ 0 h 7857585"/>
                <a:gd name="connsiteX10" fmla="*/ 6887972 w 28620022"/>
                <a:gd name="connsiteY10" fmla="*/ 0 h 7857585"/>
                <a:gd name="connsiteX11" fmla="*/ 6698875 w 28620022"/>
                <a:gd name="connsiteY11" fmla="*/ 0 h 7857585"/>
                <a:gd name="connsiteX12" fmla="*/ 6509779 w 28620022"/>
                <a:gd name="connsiteY12" fmla="*/ 0 h 7857585"/>
                <a:gd name="connsiteX13" fmla="*/ 6580690 w 28620022"/>
                <a:gd name="connsiteY13" fmla="*/ 0 h 7857585"/>
                <a:gd name="connsiteX14" fmla="*/ 7691632 w 28620022"/>
                <a:gd name="connsiteY14" fmla="*/ 0 h 7857585"/>
                <a:gd name="connsiteX15" fmla="*/ 8282559 w 28620022"/>
                <a:gd name="connsiteY15" fmla="*/ 0 h 7857585"/>
                <a:gd name="connsiteX16" fmla="*/ 8353470 w 28620022"/>
                <a:gd name="connsiteY16" fmla="*/ 0 h 7857585"/>
                <a:gd name="connsiteX17" fmla="*/ 8164374 w 28620022"/>
                <a:gd name="connsiteY17" fmla="*/ 0 h 7857585"/>
                <a:gd name="connsiteX18" fmla="*/ 7975277 w 28620022"/>
                <a:gd name="connsiteY18" fmla="*/ 0 h 7857585"/>
                <a:gd name="connsiteX19" fmla="*/ 8046188 w 28620022"/>
                <a:gd name="connsiteY19" fmla="*/ 0 h 7857585"/>
                <a:gd name="connsiteX20" fmla="*/ 8117099 w 28620022"/>
                <a:gd name="connsiteY20" fmla="*/ 0 h 7857585"/>
                <a:gd name="connsiteX21" fmla="*/ 9228042 w 28620022"/>
                <a:gd name="connsiteY21" fmla="*/ 0 h 7857585"/>
                <a:gd name="connsiteX22" fmla="*/ 9298953 w 28620022"/>
                <a:gd name="connsiteY22" fmla="*/ 0 h 7857585"/>
                <a:gd name="connsiteX23" fmla="*/ 9109856 w 28620022"/>
                <a:gd name="connsiteY23" fmla="*/ 0 h 7857585"/>
                <a:gd name="connsiteX24" fmla="*/ 9180767 w 28620022"/>
                <a:gd name="connsiteY24" fmla="*/ 0 h 7857585"/>
                <a:gd name="connsiteX25" fmla="*/ 10031702 w 28620022"/>
                <a:gd name="connsiteY25" fmla="*/ 0 h 7857585"/>
                <a:gd name="connsiteX26" fmla="*/ 10622629 w 28620022"/>
                <a:gd name="connsiteY26" fmla="*/ 0 h 7857585"/>
                <a:gd name="connsiteX27" fmla="*/ 10693540 w 28620022"/>
                <a:gd name="connsiteY27" fmla="*/ 0 h 7857585"/>
                <a:gd name="connsiteX28" fmla="*/ 10504443 w 28620022"/>
                <a:gd name="connsiteY28" fmla="*/ 0 h 7857585"/>
                <a:gd name="connsiteX29" fmla="*/ 11615385 w 28620022"/>
                <a:gd name="connsiteY29" fmla="*/ 0 h 7857585"/>
                <a:gd name="connsiteX30" fmla="*/ 12206312 w 28620022"/>
                <a:gd name="connsiteY30" fmla="*/ 0 h 7857585"/>
                <a:gd name="connsiteX31" fmla="*/ 13317254 w 28620022"/>
                <a:gd name="connsiteY31" fmla="*/ 0 h 7857585"/>
                <a:gd name="connsiteX32" fmla="*/ 13908181 w 28620022"/>
                <a:gd name="connsiteY32" fmla="*/ 0 h 7857585"/>
                <a:gd name="connsiteX33" fmla="*/ 15019123 w 28620022"/>
                <a:gd name="connsiteY33" fmla="*/ 0 h 7857585"/>
                <a:gd name="connsiteX34" fmla="*/ 15610050 w 28620022"/>
                <a:gd name="connsiteY34" fmla="*/ 0 h 7857585"/>
                <a:gd name="connsiteX35" fmla="*/ 15420953 w 28620022"/>
                <a:gd name="connsiteY35" fmla="*/ 0 h 7857585"/>
                <a:gd name="connsiteX36" fmla="*/ 16531895 w 28620022"/>
                <a:gd name="connsiteY36" fmla="*/ 0 h 7857585"/>
                <a:gd name="connsiteX37" fmla="*/ 17382830 w 28620022"/>
                <a:gd name="connsiteY37" fmla="*/ 0 h 7857585"/>
                <a:gd name="connsiteX38" fmla="*/ 17193733 w 28620022"/>
                <a:gd name="connsiteY38" fmla="*/ 0 h 7857585"/>
                <a:gd name="connsiteX39" fmla="*/ 18304675 w 28620022"/>
                <a:gd name="connsiteY39" fmla="*/ 0 h 7857585"/>
                <a:gd name="connsiteX40" fmla="*/ 19415618 w 28620022"/>
                <a:gd name="connsiteY40" fmla="*/ 0 h 7857585"/>
                <a:gd name="connsiteX41" fmla="*/ 19226521 w 28620022"/>
                <a:gd name="connsiteY41" fmla="*/ 0 h 7857585"/>
                <a:gd name="connsiteX42" fmla="*/ 19817448 w 28620022"/>
                <a:gd name="connsiteY42" fmla="*/ 0 h 7857585"/>
                <a:gd name="connsiteX43" fmla="*/ 20148367 w 28620022"/>
                <a:gd name="connsiteY43" fmla="*/ 0 h 7857585"/>
                <a:gd name="connsiteX44" fmla="*/ 20739293 w 28620022"/>
                <a:gd name="connsiteY44" fmla="*/ 0 h 7857585"/>
                <a:gd name="connsiteX45" fmla="*/ 21070212 w 28620022"/>
                <a:gd name="connsiteY45" fmla="*/ 0 h 7857585"/>
                <a:gd name="connsiteX46" fmla="*/ 21401131 w 28620022"/>
                <a:gd name="connsiteY46" fmla="*/ 0 h 7857585"/>
                <a:gd name="connsiteX47" fmla="*/ 21472042 w 28620022"/>
                <a:gd name="connsiteY47" fmla="*/ 0 h 7857585"/>
                <a:gd name="connsiteX48" fmla="*/ 21542954 w 28620022"/>
                <a:gd name="connsiteY48" fmla="*/ 0 h 7857585"/>
                <a:gd name="connsiteX49" fmla="*/ 22133880 w 28620022"/>
                <a:gd name="connsiteY49" fmla="*/ 0 h 7857585"/>
                <a:gd name="connsiteX50" fmla="*/ 22204791 w 28620022"/>
                <a:gd name="connsiteY50" fmla="*/ 0 h 7857585"/>
                <a:gd name="connsiteX51" fmla="*/ 23315734 w 28620022"/>
                <a:gd name="connsiteY51" fmla="*/ 0 h 7857585"/>
                <a:gd name="connsiteX52" fmla="*/ 24426676 w 28620022"/>
                <a:gd name="connsiteY52" fmla="*/ 0 h 7857585"/>
                <a:gd name="connsiteX53" fmla="*/ 25017602 w 28620022"/>
                <a:gd name="connsiteY53" fmla="*/ 0 h 7857585"/>
                <a:gd name="connsiteX54" fmla="*/ 25348521 w 28620022"/>
                <a:gd name="connsiteY54" fmla="*/ 0 h 7857585"/>
                <a:gd name="connsiteX55" fmla="*/ 26199456 w 28620022"/>
                <a:gd name="connsiteY55" fmla="*/ 0 h 7857585"/>
                <a:gd name="connsiteX56" fmla="*/ 26530375 w 28620022"/>
                <a:gd name="connsiteY56" fmla="*/ 0 h 7857585"/>
                <a:gd name="connsiteX57" fmla="*/ 26341278 w 28620022"/>
                <a:gd name="connsiteY57" fmla="*/ 0 h 7857585"/>
                <a:gd name="connsiteX58" fmla="*/ 27310398 w 28620022"/>
                <a:gd name="connsiteY58" fmla="*/ 0 h 7857585"/>
                <a:gd name="connsiteX59" fmla="*/ 28620022 w 28620022"/>
                <a:gd name="connsiteY59" fmla="*/ 1309624 h 7857585"/>
                <a:gd name="connsiteX60" fmla="*/ 28620022 w 28620022"/>
                <a:gd name="connsiteY60" fmla="*/ 1839278 h 7857585"/>
                <a:gd name="connsiteX61" fmla="*/ 28620022 w 28620022"/>
                <a:gd name="connsiteY61" fmla="*/ 2526082 h 7857585"/>
                <a:gd name="connsiteX62" fmla="*/ 28620022 w 28620022"/>
                <a:gd name="connsiteY62" fmla="*/ 2950970 h 7857585"/>
                <a:gd name="connsiteX63" fmla="*/ 28620022 w 28620022"/>
                <a:gd name="connsiteY63" fmla="*/ 3533007 h 7857585"/>
                <a:gd name="connsiteX64" fmla="*/ 28620022 w 28620022"/>
                <a:gd name="connsiteY64" fmla="*/ 4062661 h 7857585"/>
                <a:gd name="connsiteX65" fmla="*/ 28620022 w 28620022"/>
                <a:gd name="connsiteY65" fmla="*/ 4644699 h 7857585"/>
                <a:gd name="connsiteX66" fmla="*/ 28620022 w 28620022"/>
                <a:gd name="connsiteY66" fmla="*/ 5174353 h 7857585"/>
                <a:gd name="connsiteX67" fmla="*/ 28620022 w 28620022"/>
                <a:gd name="connsiteY67" fmla="*/ 5599240 h 7857585"/>
                <a:gd name="connsiteX68" fmla="*/ 28620022 w 28620022"/>
                <a:gd name="connsiteY68" fmla="*/ 6547961 h 7857585"/>
                <a:gd name="connsiteX69" fmla="*/ 27310398 w 28620022"/>
                <a:gd name="connsiteY69" fmla="*/ 7857585 h 7857585"/>
                <a:gd name="connsiteX70" fmla="*/ 26459464 w 28620022"/>
                <a:gd name="connsiteY70" fmla="*/ 7857585 h 7857585"/>
                <a:gd name="connsiteX71" fmla="*/ 26648560 w 28620022"/>
                <a:gd name="connsiteY71" fmla="*/ 7857585 h 7857585"/>
                <a:gd name="connsiteX72" fmla="*/ 26317641 w 28620022"/>
                <a:gd name="connsiteY72" fmla="*/ 7857585 h 7857585"/>
                <a:gd name="connsiteX73" fmla="*/ 25466707 w 28620022"/>
                <a:gd name="connsiteY73" fmla="*/ 7857585 h 7857585"/>
                <a:gd name="connsiteX74" fmla="*/ 24615772 w 28620022"/>
                <a:gd name="connsiteY74" fmla="*/ 7857585 h 7857585"/>
                <a:gd name="connsiteX75" fmla="*/ 23504830 w 28620022"/>
                <a:gd name="connsiteY75" fmla="*/ 7857585 h 7857585"/>
                <a:gd name="connsiteX76" fmla="*/ 23693927 w 28620022"/>
                <a:gd name="connsiteY76" fmla="*/ 7857585 h 7857585"/>
                <a:gd name="connsiteX77" fmla="*/ 23363008 w 28620022"/>
                <a:gd name="connsiteY77" fmla="*/ 7857585 h 7857585"/>
                <a:gd name="connsiteX78" fmla="*/ 22512073 w 28620022"/>
                <a:gd name="connsiteY78" fmla="*/ 7857585 h 7857585"/>
                <a:gd name="connsiteX79" fmla="*/ 22181154 w 28620022"/>
                <a:gd name="connsiteY79" fmla="*/ 7857585 h 7857585"/>
                <a:gd name="connsiteX80" fmla="*/ 21590228 w 28620022"/>
                <a:gd name="connsiteY80" fmla="*/ 7857585 h 7857585"/>
                <a:gd name="connsiteX81" fmla="*/ 20479286 w 28620022"/>
                <a:gd name="connsiteY81" fmla="*/ 7857585 h 7857585"/>
                <a:gd name="connsiteX82" fmla="*/ 19368343 w 28620022"/>
                <a:gd name="connsiteY82" fmla="*/ 7857585 h 7857585"/>
                <a:gd name="connsiteX83" fmla="*/ 18777417 w 28620022"/>
                <a:gd name="connsiteY83" fmla="*/ 7857585 h 7857585"/>
                <a:gd name="connsiteX84" fmla="*/ 17666475 w 28620022"/>
                <a:gd name="connsiteY84" fmla="*/ 7857585 h 7857585"/>
                <a:gd name="connsiteX85" fmla="*/ 17855571 w 28620022"/>
                <a:gd name="connsiteY85" fmla="*/ 7857585 h 7857585"/>
                <a:gd name="connsiteX86" fmla="*/ 18044668 w 28620022"/>
                <a:gd name="connsiteY86" fmla="*/ 7857585 h 7857585"/>
                <a:gd name="connsiteX87" fmla="*/ 17453741 w 28620022"/>
                <a:gd name="connsiteY87" fmla="*/ 7857585 h 7857585"/>
                <a:gd name="connsiteX88" fmla="*/ 16602807 w 28620022"/>
                <a:gd name="connsiteY88" fmla="*/ 7857585 h 7857585"/>
                <a:gd name="connsiteX89" fmla="*/ 16011880 w 28620022"/>
                <a:gd name="connsiteY89" fmla="*/ 7857585 h 7857585"/>
                <a:gd name="connsiteX90" fmla="*/ 15160945 w 28620022"/>
                <a:gd name="connsiteY90" fmla="*/ 7857585 h 7857585"/>
                <a:gd name="connsiteX91" fmla="*/ 14570019 w 28620022"/>
                <a:gd name="connsiteY91" fmla="*/ 7857585 h 7857585"/>
                <a:gd name="connsiteX92" fmla="*/ 14499108 w 28620022"/>
                <a:gd name="connsiteY92" fmla="*/ 7857585 h 7857585"/>
                <a:gd name="connsiteX93" fmla="*/ 13648173 w 28620022"/>
                <a:gd name="connsiteY93" fmla="*/ 7857585 h 7857585"/>
                <a:gd name="connsiteX94" fmla="*/ 12537231 w 28620022"/>
                <a:gd name="connsiteY94" fmla="*/ 7857585 h 7857585"/>
                <a:gd name="connsiteX95" fmla="*/ 12466320 w 28620022"/>
                <a:gd name="connsiteY95" fmla="*/ 7857585 h 7857585"/>
                <a:gd name="connsiteX96" fmla="*/ 12395409 w 28620022"/>
                <a:gd name="connsiteY96" fmla="*/ 7857585 h 7857585"/>
                <a:gd name="connsiteX97" fmla="*/ 12064490 w 28620022"/>
                <a:gd name="connsiteY97" fmla="*/ 7857585 h 7857585"/>
                <a:gd name="connsiteX98" fmla="*/ 12253586 w 28620022"/>
                <a:gd name="connsiteY98" fmla="*/ 7857585 h 7857585"/>
                <a:gd name="connsiteX99" fmla="*/ 11662659 w 28620022"/>
                <a:gd name="connsiteY99" fmla="*/ 7857585 h 7857585"/>
                <a:gd name="connsiteX100" fmla="*/ 11331741 w 28620022"/>
                <a:gd name="connsiteY100" fmla="*/ 7857585 h 7857585"/>
                <a:gd name="connsiteX101" fmla="*/ 11260829 w 28620022"/>
                <a:gd name="connsiteY101" fmla="*/ 7857585 h 7857585"/>
                <a:gd name="connsiteX102" fmla="*/ 10409895 w 28620022"/>
                <a:gd name="connsiteY102" fmla="*/ 7857585 h 7857585"/>
                <a:gd name="connsiteX103" fmla="*/ 9818968 w 28620022"/>
                <a:gd name="connsiteY103" fmla="*/ 7857585 h 7857585"/>
                <a:gd name="connsiteX104" fmla="*/ 9748057 w 28620022"/>
                <a:gd name="connsiteY104" fmla="*/ 7857585 h 7857585"/>
                <a:gd name="connsiteX105" fmla="*/ 8897123 w 28620022"/>
                <a:gd name="connsiteY105" fmla="*/ 7857585 h 7857585"/>
                <a:gd name="connsiteX106" fmla="*/ 8046188 w 28620022"/>
                <a:gd name="connsiteY106" fmla="*/ 7857585 h 7857585"/>
                <a:gd name="connsiteX107" fmla="*/ 7975277 w 28620022"/>
                <a:gd name="connsiteY107" fmla="*/ 7857585 h 7857585"/>
                <a:gd name="connsiteX108" fmla="*/ 8164374 w 28620022"/>
                <a:gd name="connsiteY108" fmla="*/ 7857585 h 7857585"/>
                <a:gd name="connsiteX109" fmla="*/ 7313439 w 28620022"/>
                <a:gd name="connsiteY109" fmla="*/ 7857585 h 7857585"/>
                <a:gd name="connsiteX110" fmla="*/ 6202497 w 28620022"/>
                <a:gd name="connsiteY110" fmla="*/ 7857585 h 7857585"/>
                <a:gd name="connsiteX111" fmla="*/ 5611570 w 28620022"/>
                <a:gd name="connsiteY111" fmla="*/ 7857585 h 7857585"/>
                <a:gd name="connsiteX112" fmla="*/ 5280651 w 28620022"/>
                <a:gd name="connsiteY112" fmla="*/ 7857585 h 7857585"/>
                <a:gd name="connsiteX113" fmla="*/ 4429717 w 28620022"/>
                <a:gd name="connsiteY113" fmla="*/ 7857585 h 7857585"/>
                <a:gd name="connsiteX114" fmla="*/ 3578782 w 28620022"/>
                <a:gd name="connsiteY114" fmla="*/ 7857585 h 7857585"/>
                <a:gd name="connsiteX115" fmla="*/ 3507871 w 28620022"/>
                <a:gd name="connsiteY115" fmla="*/ 7857585 h 7857585"/>
                <a:gd name="connsiteX116" fmla="*/ 2916945 w 28620022"/>
                <a:gd name="connsiteY116" fmla="*/ 7857585 h 7857585"/>
                <a:gd name="connsiteX117" fmla="*/ 1309624 w 28620022"/>
                <a:gd name="connsiteY117" fmla="*/ 7857585 h 7857585"/>
                <a:gd name="connsiteX118" fmla="*/ 0 w 28620022"/>
                <a:gd name="connsiteY118" fmla="*/ 6547961 h 7857585"/>
                <a:gd name="connsiteX119" fmla="*/ 0 w 28620022"/>
                <a:gd name="connsiteY119" fmla="*/ 6123074 h 7857585"/>
                <a:gd name="connsiteX120" fmla="*/ 0 w 28620022"/>
                <a:gd name="connsiteY120" fmla="*/ 5698186 h 7857585"/>
                <a:gd name="connsiteX121" fmla="*/ 0 w 28620022"/>
                <a:gd name="connsiteY121" fmla="*/ 5273299 h 7857585"/>
                <a:gd name="connsiteX122" fmla="*/ 0 w 28620022"/>
                <a:gd name="connsiteY122" fmla="*/ 4586495 h 7857585"/>
                <a:gd name="connsiteX123" fmla="*/ 0 w 28620022"/>
                <a:gd name="connsiteY123" fmla="*/ 3899691 h 7857585"/>
                <a:gd name="connsiteX124" fmla="*/ 0 w 28620022"/>
                <a:gd name="connsiteY124" fmla="*/ 3422420 h 7857585"/>
                <a:gd name="connsiteX125" fmla="*/ 0 w 28620022"/>
                <a:gd name="connsiteY125" fmla="*/ 2997533 h 7857585"/>
                <a:gd name="connsiteX126" fmla="*/ 0 w 28620022"/>
                <a:gd name="connsiteY126" fmla="*/ 2415495 h 7857585"/>
                <a:gd name="connsiteX127" fmla="*/ 0 w 28620022"/>
                <a:gd name="connsiteY127" fmla="*/ 1309624 h 785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8620022" h="7857585" fill="none" extrusionOk="0">
                  <a:moveTo>
                    <a:pt x="0" y="1309624"/>
                  </a:moveTo>
                  <a:cubicBezTo>
                    <a:pt x="13519" y="575861"/>
                    <a:pt x="658558" y="155933"/>
                    <a:pt x="1309624" y="0"/>
                  </a:cubicBezTo>
                  <a:cubicBezTo>
                    <a:pt x="1220127" y="19474"/>
                    <a:pt x="1184354" y="-10355"/>
                    <a:pt x="1120527" y="0"/>
                  </a:cubicBezTo>
                  <a:cubicBezTo>
                    <a:pt x="1184354" y="-10355"/>
                    <a:pt x="1558057" y="63332"/>
                    <a:pt x="1711454" y="0"/>
                  </a:cubicBezTo>
                  <a:cubicBezTo>
                    <a:pt x="1864851" y="-63332"/>
                    <a:pt x="2388618" y="93411"/>
                    <a:pt x="2562389" y="0"/>
                  </a:cubicBezTo>
                  <a:cubicBezTo>
                    <a:pt x="2736161" y="-93411"/>
                    <a:pt x="3015586" y="31865"/>
                    <a:pt x="3153315" y="0"/>
                  </a:cubicBezTo>
                  <a:cubicBezTo>
                    <a:pt x="3291044" y="-31865"/>
                    <a:pt x="3495345" y="36338"/>
                    <a:pt x="3744242" y="0"/>
                  </a:cubicBezTo>
                  <a:cubicBezTo>
                    <a:pt x="3993139" y="-36338"/>
                    <a:pt x="3791631" y="495"/>
                    <a:pt x="3815153" y="0"/>
                  </a:cubicBezTo>
                  <a:cubicBezTo>
                    <a:pt x="3838675" y="-495"/>
                    <a:pt x="4639329" y="110330"/>
                    <a:pt x="4926095" y="0"/>
                  </a:cubicBezTo>
                  <a:cubicBezTo>
                    <a:pt x="5212861" y="-110330"/>
                    <a:pt x="5494732" y="39034"/>
                    <a:pt x="5777030" y="0"/>
                  </a:cubicBezTo>
                  <a:cubicBezTo>
                    <a:pt x="6059328" y="-39034"/>
                    <a:pt x="6429876" y="60141"/>
                    <a:pt x="6887972" y="0"/>
                  </a:cubicBezTo>
                  <a:cubicBezTo>
                    <a:pt x="6429876" y="60141"/>
                    <a:pt x="6780984" y="-21043"/>
                    <a:pt x="6698875" y="0"/>
                  </a:cubicBezTo>
                  <a:cubicBezTo>
                    <a:pt x="6616766" y="21043"/>
                    <a:pt x="6599472" y="-10494"/>
                    <a:pt x="6509779" y="0"/>
                  </a:cubicBezTo>
                  <a:cubicBezTo>
                    <a:pt x="6599472" y="-10494"/>
                    <a:pt x="6553489" y="4114"/>
                    <a:pt x="6580690" y="0"/>
                  </a:cubicBezTo>
                  <a:cubicBezTo>
                    <a:pt x="6607891" y="-4114"/>
                    <a:pt x="7276569" y="120723"/>
                    <a:pt x="7691632" y="0"/>
                  </a:cubicBezTo>
                  <a:cubicBezTo>
                    <a:pt x="8106695" y="-120723"/>
                    <a:pt x="8110968" y="30925"/>
                    <a:pt x="8282559" y="0"/>
                  </a:cubicBezTo>
                  <a:cubicBezTo>
                    <a:pt x="8454150" y="-30925"/>
                    <a:pt x="8331337" y="7194"/>
                    <a:pt x="8353470" y="0"/>
                  </a:cubicBezTo>
                  <a:cubicBezTo>
                    <a:pt x="8331337" y="7194"/>
                    <a:pt x="8224559" y="-13478"/>
                    <a:pt x="8164374" y="0"/>
                  </a:cubicBezTo>
                  <a:cubicBezTo>
                    <a:pt x="8104189" y="13478"/>
                    <a:pt x="8037615" y="-10743"/>
                    <a:pt x="7975277" y="0"/>
                  </a:cubicBezTo>
                  <a:cubicBezTo>
                    <a:pt x="8037615" y="-10743"/>
                    <a:pt x="8015822" y="2835"/>
                    <a:pt x="8046188" y="0"/>
                  </a:cubicBezTo>
                  <a:cubicBezTo>
                    <a:pt x="8076554" y="-2835"/>
                    <a:pt x="8101572" y="8062"/>
                    <a:pt x="8117099" y="0"/>
                  </a:cubicBezTo>
                  <a:cubicBezTo>
                    <a:pt x="8132626" y="-8062"/>
                    <a:pt x="8679610" y="4948"/>
                    <a:pt x="9228042" y="0"/>
                  </a:cubicBezTo>
                  <a:cubicBezTo>
                    <a:pt x="9776474" y="-4948"/>
                    <a:pt x="9283413" y="6232"/>
                    <a:pt x="9298953" y="0"/>
                  </a:cubicBezTo>
                  <a:cubicBezTo>
                    <a:pt x="9283413" y="6232"/>
                    <a:pt x="9199019" y="-9212"/>
                    <a:pt x="9109856" y="0"/>
                  </a:cubicBezTo>
                  <a:cubicBezTo>
                    <a:pt x="9199019" y="-9212"/>
                    <a:pt x="9157233" y="2395"/>
                    <a:pt x="9180767" y="0"/>
                  </a:cubicBezTo>
                  <a:cubicBezTo>
                    <a:pt x="9204301" y="-2395"/>
                    <a:pt x="9851279" y="71222"/>
                    <a:pt x="10031702" y="0"/>
                  </a:cubicBezTo>
                  <a:cubicBezTo>
                    <a:pt x="10212126" y="-71222"/>
                    <a:pt x="10405981" y="16268"/>
                    <a:pt x="10622629" y="0"/>
                  </a:cubicBezTo>
                  <a:cubicBezTo>
                    <a:pt x="10839277" y="-16268"/>
                    <a:pt x="10667422" y="2185"/>
                    <a:pt x="10693540" y="0"/>
                  </a:cubicBezTo>
                  <a:cubicBezTo>
                    <a:pt x="10667422" y="2185"/>
                    <a:pt x="10578737" y="-11993"/>
                    <a:pt x="10504443" y="0"/>
                  </a:cubicBezTo>
                  <a:cubicBezTo>
                    <a:pt x="10578737" y="-11993"/>
                    <a:pt x="11234108" y="53330"/>
                    <a:pt x="11615385" y="0"/>
                  </a:cubicBezTo>
                  <a:cubicBezTo>
                    <a:pt x="11996662" y="-53330"/>
                    <a:pt x="12076385" y="5399"/>
                    <a:pt x="12206312" y="0"/>
                  </a:cubicBezTo>
                  <a:cubicBezTo>
                    <a:pt x="12336239" y="-5399"/>
                    <a:pt x="12811830" y="97006"/>
                    <a:pt x="13317254" y="0"/>
                  </a:cubicBezTo>
                  <a:cubicBezTo>
                    <a:pt x="13822678" y="-97006"/>
                    <a:pt x="13685435" y="68857"/>
                    <a:pt x="13908181" y="0"/>
                  </a:cubicBezTo>
                  <a:cubicBezTo>
                    <a:pt x="14130927" y="-68857"/>
                    <a:pt x="14530986" y="687"/>
                    <a:pt x="15019123" y="0"/>
                  </a:cubicBezTo>
                  <a:cubicBezTo>
                    <a:pt x="15507260" y="-687"/>
                    <a:pt x="15427507" y="31499"/>
                    <a:pt x="15610050" y="0"/>
                  </a:cubicBezTo>
                  <a:cubicBezTo>
                    <a:pt x="15427507" y="31499"/>
                    <a:pt x="15486249" y="-16966"/>
                    <a:pt x="15420953" y="0"/>
                  </a:cubicBezTo>
                  <a:cubicBezTo>
                    <a:pt x="15486249" y="-16966"/>
                    <a:pt x="16274622" y="82616"/>
                    <a:pt x="16531895" y="0"/>
                  </a:cubicBezTo>
                  <a:cubicBezTo>
                    <a:pt x="16789168" y="-82616"/>
                    <a:pt x="17157805" y="62566"/>
                    <a:pt x="17382830" y="0"/>
                  </a:cubicBezTo>
                  <a:cubicBezTo>
                    <a:pt x="17157805" y="62566"/>
                    <a:pt x="17245300" y="-7952"/>
                    <a:pt x="17193733" y="0"/>
                  </a:cubicBezTo>
                  <a:cubicBezTo>
                    <a:pt x="17245300" y="-7952"/>
                    <a:pt x="17958237" y="67197"/>
                    <a:pt x="18304675" y="0"/>
                  </a:cubicBezTo>
                  <a:cubicBezTo>
                    <a:pt x="18651113" y="-67197"/>
                    <a:pt x="19073264" y="87501"/>
                    <a:pt x="19415618" y="0"/>
                  </a:cubicBezTo>
                  <a:cubicBezTo>
                    <a:pt x="19073264" y="87501"/>
                    <a:pt x="19290912" y="-17940"/>
                    <a:pt x="19226521" y="0"/>
                  </a:cubicBezTo>
                  <a:cubicBezTo>
                    <a:pt x="19290912" y="-17940"/>
                    <a:pt x="19679174" y="42557"/>
                    <a:pt x="19817448" y="0"/>
                  </a:cubicBezTo>
                  <a:cubicBezTo>
                    <a:pt x="19955722" y="-42557"/>
                    <a:pt x="19991709" y="31083"/>
                    <a:pt x="20148367" y="0"/>
                  </a:cubicBezTo>
                  <a:cubicBezTo>
                    <a:pt x="20305025" y="-31083"/>
                    <a:pt x="20556726" y="49185"/>
                    <a:pt x="20739293" y="0"/>
                  </a:cubicBezTo>
                  <a:cubicBezTo>
                    <a:pt x="20921860" y="-49185"/>
                    <a:pt x="20977933" y="3156"/>
                    <a:pt x="21070212" y="0"/>
                  </a:cubicBezTo>
                  <a:cubicBezTo>
                    <a:pt x="21162491" y="-3156"/>
                    <a:pt x="21259368" y="10165"/>
                    <a:pt x="21401131" y="0"/>
                  </a:cubicBezTo>
                  <a:cubicBezTo>
                    <a:pt x="21542894" y="-10165"/>
                    <a:pt x="21452376" y="1096"/>
                    <a:pt x="21472042" y="0"/>
                  </a:cubicBezTo>
                  <a:cubicBezTo>
                    <a:pt x="21491708" y="-1096"/>
                    <a:pt x="21511202" y="6885"/>
                    <a:pt x="21542954" y="0"/>
                  </a:cubicBezTo>
                  <a:cubicBezTo>
                    <a:pt x="21574706" y="-6885"/>
                    <a:pt x="22005342" y="66479"/>
                    <a:pt x="22133880" y="0"/>
                  </a:cubicBezTo>
                  <a:cubicBezTo>
                    <a:pt x="22262418" y="-66479"/>
                    <a:pt x="22188002" y="1661"/>
                    <a:pt x="22204791" y="0"/>
                  </a:cubicBezTo>
                  <a:cubicBezTo>
                    <a:pt x="22221580" y="-1661"/>
                    <a:pt x="22860145" y="102323"/>
                    <a:pt x="23315734" y="0"/>
                  </a:cubicBezTo>
                  <a:cubicBezTo>
                    <a:pt x="23771323" y="-102323"/>
                    <a:pt x="24123161" y="72487"/>
                    <a:pt x="24426676" y="0"/>
                  </a:cubicBezTo>
                  <a:cubicBezTo>
                    <a:pt x="24730191" y="-72487"/>
                    <a:pt x="24832709" y="61410"/>
                    <a:pt x="25017602" y="0"/>
                  </a:cubicBezTo>
                  <a:cubicBezTo>
                    <a:pt x="25202495" y="-61410"/>
                    <a:pt x="25216474" y="38657"/>
                    <a:pt x="25348521" y="0"/>
                  </a:cubicBezTo>
                  <a:cubicBezTo>
                    <a:pt x="25480568" y="-38657"/>
                    <a:pt x="26007446" y="43609"/>
                    <a:pt x="26199456" y="0"/>
                  </a:cubicBezTo>
                  <a:cubicBezTo>
                    <a:pt x="26391466" y="-43609"/>
                    <a:pt x="26440513" y="17666"/>
                    <a:pt x="26530375" y="0"/>
                  </a:cubicBezTo>
                  <a:cubicBezTo>
                    <a:pt x="26440513" y="17666"/>
                    <a:pt x="26429990" y="-4543"/>
                    <a:pt x="26341278" y="0"/>
                  </a:cubicBezTo>
                  <a:cubicBezTo>
                    <a:pt x="26429990" y="-4543"/>
                    <a:pt x="27060426" y="67524"/>
                    <a:pt x="27310398" y="0"/>
                  </a:cubicBezTo>
                  <a:cubicBezTo>
                    <a:pt x="27997404" y="92105"/>
                    <a:pt x="28646549" y="575266"/>
                    <a:pt x="28620022" y="1309624"/>
                  </a:cubicBezTo>
                  <a:cubicBezTo>
                    <a:pt x="28626184" y="1469320"/>
                    <a:pt x="28608843" y="1605423"/>
                    <a:pt x="28620022" y="1839278"/>
                  </a:cubicBezTo>
                  <a:cubicBezTo>
                    <a:pt x="28631201" y="2073133"/>
                    <a:pt x="28605425" y="2240111"/>
                    <a:pt x="28620022" y="2526082"/>
                  </a:cubicBezTo>
                  <a:cubicBezTo>
                    <a:pt x="28634619" y="2812053"/>
                    <a:pt x="28591990" y="2848132"/>
                    <a:pt x="28620022" y="2950970"/>
                  </a:cubicBezTo>
                  <a:cubicBezTo>
                    <a:pt x="28648054" y="3053808"/>
                    <a:pt x="28591018" y="3354939"/>
                    <a:pt x="28620022" y="3533007"/>
                  </a:cubicBezTo>
                  <a:cubicBezTo>
                    <a:pt x="28649026" y="3711075"/>
                    <a:pt x="28599472" y="3916504"/>
                    <a:pt x="28620022" y="4062661"/>
                  </a:cubicBezTo>
                  <a:cubicBezTo>
                    <a:pt x="28640572" y="4208818"/>
                    <a:pt x="28606312" y="4509313"/>
                    <a:pt x="28620022" y="4644699"/>
                  </a:cubicBezTo>
                  <a:cubicBezTo>
                    <a:pt x="28633732" y="4780085"/>
                    <a:pt x="28565240" y="5025011"/>
                    <a:pt x="28620022" y="5174353"/>
                  </a:cubicBezTo>
                  <a:cubicBezTo>
                    <a:pt x="28674804" y="5323695"/>
                    <a:pt x="28591486" y="5401423"/>
                    <a:pt x="28620022" y="5599240"/>
                  </a:cubicBezTo>
                  <a:cubicBezTo>
                    <a:pt x="28648558" y="5797057"/>
                    <a:pt x="28573102" y="6243653"/>
                    <a:pt x="28620022" y="6547961"/>
                  </a:cubicBezTo>
                  <a:cubicBezTo>
                    <a:pt x="28661204" y="7186431"/>
                    <a:pt x="28033668" y="7840987"/>
                    <a:pt x="27310398" y="7857585"/>
                  </a:cubicBezTo>
                  <a:cubicBezTo>
                    <a:pt x="27116477" y="7895839"/>
                    <a:pt x="26782663" y="7857413"/>
                    <a:pt x="26459464" y="7857585"/>
                  </a:cubicBezTo>
                  <a:cubicBezTo>
                    <a:pt x="26782663" y="7857413"/>
                    <a:pt x="26579906" y="7868711"/>
                    <a:pt x="26648560" y="7857585"/>
                  </a:cubicBezTo>
                  <a:cubicBezTo>
                    <a:pt x="26579906" y="7868711"/>
                    <a:pt x="26467032" y="7825098"/>
                    <a:pt x="26317641" y="7857585"/>
                  </a:cubicBezTo>
                  <a:cubicBezTo>
                    <a:pt x="26168250" y="7890072"/>
                    <a:pt x="25738306" y="7824228"/>
                    <a:pt x="25466707" y="7857585"/>
                  </a:cubicBezTo>
                  <a:cubicBezTo>
                    <a:pt x="25195108" y="7890942"/>
                    <a:pt x="24867580" y="7779293"/>
                    <a:pt x="24615772" y="7857585"/>
                  </a:cubicBezTo>
                  <a:cubicBezTo>
                    <a:pt x="24363964" y="7935877"/>
                    <a:pt x="23906171" y="7857024"/>
                    <a:pt x="23504830" y="7857585"/>
                  </a:cubicBezTo>
                  <a:cubicBezTo>
                    <a:pt x="23906171" y="7857024"/>
                    <a:pt x="23601803" y="7874656"/>
                    <a:pt x="23693927" y="7857585"/>
                  </a:cubicBezTo>
                  <a:cubicBezTo>
                    <a:pt x="23601803" y="7874656"/>
                    <a:pt x="23490021" y="7828548"/>
                    <a:pt x="23363008" y="7857585"/>
                  </a:cubicBezTo>
                  <a:cubicBezTo>
                    <a:pt x="23235995" y="7886622"/>
                    <a:pt x="22698099" y="7793376"/>
                    <a:pt x="22512073" y="7857585"/>
                  </a:cubicBezTo>
                  <a:cubicBezTo>
                    <a:pt x="22326048" y="7921794"/>
                    <a:pt x="22317986" y="7851922"/>
                    <a:pt x="22181154" y="7857585"/>
                  </a:cubicBezTo>
                  <a:cubicBezTo>
                    <a:pt x="22044322" y="7863248"/>
                    <a:pt x="21844412" y="7790416"/>
                    <a:pt x="21590228" y="7857585"/>
                  </a:cubicBezTo>
                  <a:cubicBezTo>
                    <a:pt x="21336044" y="7924754"/>
                    <a:pt x="20939095" y="7788629"/>
                    <a:pt x="20479286" y="7857585"/>
                  </a:cubicBezTo>
                  <a:cubicBezTo>
                    <a:pt x="20019477" y="7926541"/>
                    <a:pt x="19885580" y="7857161"/>
                    <a:pt x="19368343" y="7857585"/>
                  </a:cubicBezTo>
                  <a:cubicBezTo>
                    <a:pt x="18851106" y="7858009"/>
                    <a:pt x="19022701" y="7808197"/>
                    <a:pt x="18777417" y="7857585"/>
                  </a:cubicBezTo>
                  <a:cubicBezTo>
                    <a:pt x="18532133" y="7906973"/>
                    <a:pt x="18088831" y="7803322"/>
                    <a:pt x="17666475" y="7857585"/>
                  </a:cubicBezTo>
                  <a:cubicBezTo>
                    <a:pt x="18088831" y="7803322"/>
                    <a:pt x="17777303" y="7871462"/>
                    <a:pt x="17855571" y="7857585"/>
                  </a:cubicBezTo>
                  <a:cubicBezTo>
                    <a:pt x="17933839" y="7843708"/>
                    <a:pt x="17987587" y="7869471"/>
                    <a:pt x="18044668" y="7857585"/>
                  </a:cubicBezTo>
                  <a:cubicBezTo>
                    <a:pt x="17987587" y="7869471"/>
                    <a:pt x="17655160" y="7802404"/>
                    <a:pt x="17453741" y="7857585"/>
                  </a:cubicBezTo>
                  <a:cubicBezTo>
                    <a:pt x="17252322" y="7912766"/>
                    <a:pt x="16823380" y="7842539"/>
                    <a:pt x="16602807" y="7857585"/>
                  </a:cubicBezTo>
                  <a:cubicBezTo>
                    <a:pt x="16382234" y="7872631"/>
                    <a:pt x="16272615" y="7834854"/>
                    <a:pt x="16011880" y="7857585"/>
                  </a:cubicBezTo>
                  <a:cubicBezTo>
                    <a:pt x="15751145" y="7880316"/>
                    <a:pt x="15447713" y="7849477"/>
                    <a:pt x="15160945" y="7857585"/>
                  </a:cubicBezTo>
                  <a:cubicBezTo>
                    <a:pt x="14874178" y="7865693"/>
                    <a:pt x="14721737" y="7848263"/>
                    <a:pt x="14570019" y="7857585"/>
                  </a:cubicBezTo>
                  <a:cubicBezTo>
                    <a:pt x="14418301" y="7866907"/>
                    <a:pt x="14527626" y="7856180"/>
                    <a:pt x="14499108" y="7857585"/>
                  </a:cubicBezTo>
                  <a:cubicBezTo>
                    <a:pt x="14470590" y="7858990"/>
                    <a:pt x="13966718" y="7815108"/>
                    <a:pt x="13648173" y="7857585"/>
                  </a:cubicBezTo>
                  <a:cubicBezTo>
                    <a:pt x="13329629" y="7900062"/>
                    <a:pt x="12964329" y="7839774"/>
                    <a:pt x="12537231" y="7857585"/>
                  </a:cubicBezTo>
                  <a:cubicBezTo>
                    <a:pt x="12110133" y="7875396"/>
                    <a:pt x="12495943" y="7854960"/>
                    <a:pt x="12466320" y="7857585"/>
                  </a:cubicBezTo>
                  <a:cubicBezTo>
                    <a:pt x="12436697" y="7860210"/>
                    <a:pt x="12413555" y="7852833"/>
                    <a:pt x="12395409" y="7857585"/>
                  </a:cubicBezTo>
                  <a:cubicBezTo>
                    <a:pt x="12377263" y="7862337"/>
                    <a:pt x="12147401" y="7818674"/>
                    <a:pt x="12064490" y="7857585"/>
                  </a:cubicBezTo>
                  <a:cubicBezTo>
                    <a:pt x="12147401" y="7818674"/>
                    <a:pt x="12193533" y="7866382"/>
                    <a:pt x="12253586" y="7857585"/>
                  </a:cubicBezTo>
                  <a:cubicBezTo>
                    <a:pt x="12193533" y="7866382"/>
                    <a:pt x="11923299" y="7837601"/>
                    <a:pt x="11662659" y="7857585"/>
                  </a:cubicBezTo>
                  <a:cubicBezTo>
                    <a:pt x="11402019" y="7877569"/>
                    <a:pt x="11443610" y="7847692"/>
                    <a:pt x="11331741" y="7857585"/>
                  </a:cubicBezTo>
                  <a:cubicBezTo>
                    <a:pt x="11219872" y="7867478"/>
                    <a:pt x="11279410" y="7854227"/>
                    <a:pt x="11260829" y="7857585"/>
                  </a:cubicBezTo>
                  <a:cubicBezTo>
                    <a:pt x="11242248" y="7860943"/>
                    <a:pt x="10643717" y="7805515"/>
                    <a:pt x="10409895" y="7857585"/>
                  </a:cubicBezTo>
                  <a:cubicBezTo>
                    <a:pt x="10176073" y="7909655"/>
                    <a:pt x="10044984" y="7851143"/>
                    <a:pt x="9818968" y="7857585"/>
                  </a:cubicBezTo>
                  <a:cubicBezTo>
                    <a:pt x="9592952" y="7864027"/>
                    <a:pt x="9763357" y="7850692"/>
                    <a:pt x="9748057" y="7857585"/>
                  </a:cubicBezTo>
                  <a:cubicBezTo>
                    <a:pt x="9732757" y="7864478"/>
                    <a:pt x="9200855" y="7832206"/>
                    <a:pt x="8897123" y="7857585"/>
                  </a:cubicBezTo>
                  <a:cubicBezTo>
                    <a:pt x="8593391" y="7882964"/>
                    <a:pt x="8413368" y="7819290"/>
                    <a:pt x="8046188" y="7857585"/>
                  </a:cubicBezTo>
                  <a:cubicBezTo>
                    <a:pt x="7679008" y="7895880"/>
                    <a:pt x="7997204" y="7855735"/>
                    <a:pt x="7975277" y="7857585"/>
                  </a:cubicBezTo>
                  <a:cubicBezTo>
                    <a:pt x="7997204" y="7855735"/>
                    <a:pt x="8082438" y="7868253"/>
                    <a:pt x="8164374" y="7857585"/>
                  </a:cubicBezTo>
                  <a:cubicBezTo>
                    <a:pt x="8082438" y="7868253"/>
                    <a:pt x="7571784" y="7785135"/>
                    <a:pt x="7313439" y="7857585"/>
                  </a:cubicBezTo>
                  <a:cubicBezTo>
                    <a:pt x="7055095" y="7930035"/>
                    <a:pt x="6690971" y="7731277"/>
                    <a:pt x="6202497" y="7857585"/>
                  </a:cubicBezTo>
                  <a:cubicBezTo>
                    <a:pt x="5714023" y="7983893"/>
                    <a:pt x="5789263" y="7836571"/>
                    <a:pt x="5611570" y="7857585"/>
                  </a:cubicBezTo>
                  <a:cubicBezTo>
                    <a:pt x="5433877" y="7878599"/>
                    <a:pt x="5402308" y="7839520"/>
                    <a:pt x="5280651" y="7857585"/>
                  </a:cubicBezTo>
                  <a:cubicBezTo>
                    <a:pt x="5158994" y="7875650"/>
                    <a:pt x="4724706" y="7840856"/>
                    <a:pt x="4429717" y="7857585"/>
                  </a:cubicBezTo>
                  <a:cubicBezTo>
                    <a:pt x="4134728" y="7874314"/>
                    <a:pt x="3805480" y="7840294"/>
                    <a:pt x="3578782" y="7857585"/>
                  </a:cubicBezTo>
                  <a:cubicBezTo>
                    <a:pt x="3352085" y="7874876"/>
                    <a:pt x="3539172" y="7855483"/>
                    <a:pt x="3507871" y="7857585"/>
                  </a:cubicBezTo>
                  <a:cubicBezTo>
                    <a:pt x="3476570" y="7859687"/>
                    <a:pt x="3088518" y="7817270"/>
                    <a:pt x="2916945" y="7857585"/>
                  </a:cubicBezTo>
                  <a:cubicBezTo>
                    <a:pt x="2745372" y="7897900"/>
                    <a:pt x="1797971" y="7691650"/>
                    <a:pt x="1309624" y="7857585"/>
                  </a:cubicBezTo>
                  <a:cubicBezTo>
                    <a:pt x="601736" y="7890844"/>
                    <a:pt x="-50925" y="7268897"/>
                    <a:pt x="0" y="6547961"/>
                  </a:cubicBezTo>
                  <a:cubicBezTo>
                    <a:pt x="-15184" y="6451969"/>
                    <a:pt x="24509" y="6289106"/>
                    <a:pt x="0" y="6123074"/>
                  </a:cubicBezTo>
                  <a:cubicBezTo>
                    <a:pt x="-24509" y="5957042"/>
                    <a:pt x="8425" y="5881630"/>
                    <a:pt x="0" y="5698186"/>
                  </a:cubicBezTo>
                  <a:cubicBezTo>
                    <a:pt x="-8425" y="5514742"/>
                    <a:pt x="4218" y="5392227"/>
                    <a:pt x="0" y="5273299"/>
                  </a:cubicBezTo>
                  <a:cubicBezTo>
                    <a:pt x="-4218" y="5154371"/>
                    <a:pt x="18982" y="4734877"/>
                    <a:pt x="0" y="4586495"/>
                  </a:cubicBezTo>
                  <a:cubicBezTo>
                    <a:pt x="-18982" y="4438113"/>
                    <a:pt x="13035" y="4217622"/>
                    <a:pt x="0" y="3899691"/>
                  </a:cubicBezTo>
                  <a:cubicBezTo>
                    <a:pt x="-13035" y="3581760"/>
                    <a:pt x="25896" y="3547890"/>
                    <a:pt x="0" y="3422420"/>
                  </a:cubicBezTo>
                  <a:cubicBezTo>
                    <a:pt x="-25896" y="3296950"/>
                    <a:pt x="33617" y="3202826"/>
                    <a:pt x="0" y="2997533"/>
                  </a:cubicBezTo>
                  <a:cubicBezTo>
                    <a:pt x="-33617" y="2792240"/>
                    <a:pt x="68394" y="2581759"/>
                    <a:pt x="0" y="2415495"/>
                  </a:cubicBezTo>
                  <a:cubicBezTo>
                    <a:pt x="-68394" y="2249231"/>
                    <a:pt x="14880" y="1657993"/>
                    <a:pt x="0" y="1309624"/>
                  </a:cubicBezTo>
                  <a:close/>
                </a:path>
                <a:path w="28620022" h="7857585" stroke="0" extrusionOk="0">
                  <a:moveTo>
                    <a:pt x="0" y="1309624"/>
                  </a:moveTo>
                  <a:cubicBezTo>
                    <a:pt x="179214" y="635189"/>
                    <a:pt x="649943" y="132518"/>
                    <a:pt x="1309624" y="0"/>
                  </a:cubicBezTo>
                  <a:cubicBezTo>
                    <a:pt x="1612768" y="-103782"/>
                    <a:pt x="2114180" y="117470"/>
                    <a:pt x="2420566" y="0"/>
                  </a:cubicBezTo>
                  <a:cubicBezTo>
                    <a:pt x="2114180" y="117470"/>
                    <a:pt x="2290551" y="-14191"/>
                    <a:pt x="2231470" y="0"/>
                  </a:cubicBezTo>
                  <a:cubicBezTo>
                    <a:pt x="2290551" y="-14191"/>
                    <a:pt x="2702257" y="19075"/>
                    <a:pt x="3082404" y="0"/>
                  </a:cubicBezTo>
                  <a:cubicBezTo>
                    <a:pt x="3462551" y="-19075"/>
                    <a:pt x="3120422" y="5248"/>
                    <a:pt x="3153315" y="0"/>
                  </a:cubicBezTo>
                  <a:cubicBezTo>
                    <a:pt x="3186208" y="-5248"/>
                    <a:pt x="3954366" y="100045"/>
                    <a:pt x="4264257" y="0"/>
                  </a:cubicBezTo>
                  <a:cubicBezTo>
                    <a:pt x="4574148" y="-100045"/>
                    <a:pt x="5146480" y="73048"/>
                    <a:pt x="5375200" y="0"/>
                  </a:cubicBezTo>
                  <a:cubicBezTo>
                    <a:pt x="5603920" y="-73048"/>
                    <a:pt x="5422952" y="1878"/>
                    <a:pt x="5446111" y="0"/>
                  </a:cubicBezTo>
                  <a:cubicBezTo>
                    <a:pt x="5469270" y="-1878"/>
                    <a:pt x="5868753" y="44580"/>
                    <a:pt x="6037037" y="0"/>
                  </a:cubicBezTo>
                  <a:cubicBezTo>
                    <a:pt x="6205321" y="-44580"/>
                    <a:pt x="6780655" y="22332"/>
                    <a:pt x="7147980" y="0"/>
                  </a:cubicBezTo>
                  <a:cubicBezTo>
                    <a:pt x="7515305" y="-22332"/>
                    <a:pt x="7189134" y="4502"/>
                    <a:pt x="7218891" y="0"/>
                  </a:cubicBezTo>
                  <a:cubicBezTo>
                    <a:pt x="7248648" y="-4502"/>
                    <a:pt x="7405432" y="32402"/>
                    <a:pt x="7549810" y="0"/>
                  </a:cubicBezTo>
                  <a:cubicBezTo>
                    <a:pt x="7694188" y="-32402"/>
                    <a:pt x="8148531" y="79117"/>
                    <a:pt x="8660752" y="0"/>
                  </a:cubicBezTo>
                  <a:cubicBezTo>
                    <a:pt x="9172973" y="-79117"/>
                    <a:pt x="8848037" y="33549"/>
                    <a:pt x="8991671" y="0"/>
                  </a:cubicBezTo>
                  <a:cubicBezTo>
                    <a:pt x="9135305" y="-33549"/>
                    <a:pt x="9577711" y="31811"/>
                    <a:pt x="9842605" y="0"/>
                  </a:cubicBezTo>
                  <a:cubicBezTo>
                    <a:pt x="10107499" y="-31811"/>
                    <a:pt x="10246242" y="24511"/>
                    <a:pt x="10433532" y="0"/>
                  </a:cubicBezTo>
                  <a:cubicBezTo>
                    <a:pt x="10620822" y="-24511"/>
                    <a:pt x="10898166" y="9579"/>
                    <a:pt x="11024459" y="0"/>
                  </a:cubicBezTo>
                  <a:cubicBezTo>
                    <a:pt x="11150752" y="-9579"/>
                    <a:pt x="11646406" y="82947"/>
                    <a:pt x="11875393" y="0"/>
                  </a:cubicBezTo>
                  <a:cubicBezTo>
                    <a:pt x="12104380" y="-82947"/>
                    <a:pt x="12274048" y="56526"/>
                    <a:pt x="12466320" y="0"/>
                  </a:cubicBezTo>
                  <a:cubicBezTo>
                    <a:pt x="12658592" y="-56526"/>
                    <a:pt x="12641378" y="22249"/>
                    <a:pt x="12797239" y="0"/>
                  </a:cubicBezTo>
                  <a:cubicBezTo>
                    <a:pt x="12641378" y="22249"/>
                    <a:pt x="12683524" y="-16762"/>
                    <a:pt x="12608142" y="0"/>
                  </a:cubicBezTo>
                  <a:cubicBezTo>
                    <a:pt x="12683524" y="-16762"/>
                    <a:pt x="12850555" y="8006"/>
                    <a:pt x="12939061" y="0"/>
                  </a:cubicBezTo>
                  <a:cubicBezTo>
                    <a:pt x="13027567" y="-8006"/>
                    <a:pt x="13355326" y="55322"/>
                    <a:pt x="13529988" y="0"/>
                  </a:cubicBezTo>
                  <a:cubicBezTo>
                    <a:pt x="13355326" y="55322"/>
                    <a:pt x="13420476" y="-8758"/>
                    <a:pt x="13340891" y="0"/>
                  </a:cubicBezTo>
                  <a:cubicBezTo>
                    <a:pt x="13420476" y="-8758"/>
                    <a:pt x="13525348" y="32290"/>
                    <a:pt x="13671810" y="0"/>
                  </a:cubicBezTo>
                  <a:cubicBezTo>
                    <a:pt x="13818272" y="-32290"/>
                    <a:pt x="14550229" y="126585"/>
                    <a:pt x="14782752" y="0"/>
                  </a:cubicBezTo>
                  <a:cubicBezTo>
                    <a:pt x="15015275" y="-126585"/>
                    <a:pt x="15343421" y="59286"/>
                    <a:pt x="15893695" y="0"/>
                  </a:cubicBezTo>
                  <a:cubicBezTo>
                    <a:pt x="16443969" y="-59286"/>
                    <a:pt x="16439397" y="49392"/>
                    <a:pt x="16744629" y="0"/>
                  </a:cubicBezTo>
                  <a:cubicBezTo>
                    <a:pt x="17049861" y="-49392"/>
                    <a:pt x="17267874" y="51379"/>
                    <a:pt x="17595563" y="0"/>
                  </a:cubicBezTo>
                  <a:cubicBezTo>
                    <a:pt x="17923252" y="-51379"/>
                    <a:pt x="18358511" y="62639"/>
                    <a:pt x="18706506" y="0"/>
                  </a:cubicBezTo>
                  <a:cubicBezTo>
                    <a:pt x="19054501" y="-62639"/>
                    <a:pt x="19071097" y="34696"/>
                    <a:pt x="19297432" y="0"/>
                  </a:cubicBezTo>
                  <a:cubicBezTo>
                    <a:pt x="19071097" y="34696"/>
                    <a:pt x="19167765" y="-18991"/>
                    <a:pt x="19108336" y="0"/>
                  </a:cubicBezTo>
                  <a:cubicBezTo>
                    <a:pt x="19167765" y="-18991"/>
                    <a:pt x="19411557" y="40332"/>
                    <a:pt x="19699262" y="0"/>
                  </a:cubicBezTo>
                  <a:cubicBezTo>
                    <a:pt x="19986967" y="-40332"/>
                    <a:pt x="20401603" y="102025"/>
                    <a:pt x="20810204" y="0"/>
                  </a:cubicBezTo>
                  <a:cubicBezTo>
                    <a:pt x="21218805" y="-102025"/>
                    <a:pt x="21154339" y="69103"/>
                    <a:pt x="21401131" y="0"/>
                  </a:cubicBezTo>
                  <a:cubicBezTo>
                    <a:pt x="21154339" y="69103"/>
                    <a:pt x="21257088" y="-8943"/>
                    <a:pt x="21212035" y="0"/>
                  </a:cubicBezTo>
                  <a:cubicBezTo>
                    <a:pt x="21166982" y="8943"/>
                    <a:pt x="21111963" y="-5504"/>
                    <a:pt x="21022938" y="0"/>
                  </a:cubicBezTo>
                  <a:cubicBezTo>
                    <a:pt x="21111963" y="-5504"/>
                    <a:pt x="21355377" y="23456"/>
                    <a:pt x="21613865" y="0"/>
                  </a:cubicBezTo>
                  <a:cubicBezTo>
                    <a:pt x="21872353" y="-23456"/>
                    <a:pt x="21922855" y="35405"/>
                    <a:pt x="22204791" y="0"/>
                  </a:cubicBezTo>
                  <a:cubicBezTo>
                    <a:pt x="21922855" y="35405"/>
                    <a:pt x="22110090" y="-1049"/>
                    <a:pt x="22015695" y="0"/>
                  </a:cubicBezTo>
                  <a:cubicBezTo>
                    <a:pt x="22110090" y="-1049"/>
                    <a:pt x="22198104" y="16378"/>
                    <a:pt x="22346614" y="0"/>
                  </a:cubicBezTo>
                  <a:cubicBezTo>
                    <a:pt x="22495124" y="-16378"/>
                    <a:pt x="22793001" y="44527"/>
                    <a:pt x="22937541" y="0"/>
                  </a:cubicBezTo>
                  <a:cubicBezTo>
                    <a:pt x="22793001" y="44527"/>
                    <a:pt x="22840168" y="-1087"/>
                    <a:pt x="22748444" y="0"/>
                  </a:cubicBezTo>
                  <a:cubicBezTo>
                    <a:pt x="22840168" y="-1087"/>
                    <a:pt x="23553105" y="9315"/>
                    <a:pt x="23859386" y="0"/>
                  </a:cubicBezTo>
                  <a:cubicBezTo>
                    <a:pt x="24165667" y="-9315"/>
                    <a:pt x="23906142" y="3190"/>
                    <a:pt x="23930297" y="0"/>
                  </a:cubicBezTo>
                  <a:cubicBezTo>
                    <a:pt x="23954452" y="-3190"/>
                    <a:pt x="23980844" y="7844"/>
                    <a:pt x="24001209" y="0"/>
                  </a:cubicBezTo>
                  <a:cubicBezTo>
                    <a:pt x="24021574" y="-7844"/>
                    <a:pt x="24348353" y="59102"/>
                    <a:pt x="24592135" y="0"/>
                  </a:cubicBezTo>
                  <a:cubicBezTo>
                    <a:pt x="24835917" y="-59102"/>
                    <a:pt x="25427042" y="58457"/>
                    <a:pt x="25703077" y="0"/>
                  </a:cubicBezTo>
                  <a:cubicBezTo>
                    <a:pt x="25427042" y="58457"/>
                    <a:pt x="25585781" y="-19548"/>
                    <a:pt x="25513981" y="0"/>
                  </a:cubicBezTo>
                  <a:cubicBezTo>
                    <a:pt x="25585781" y="-19548"/>
                    <a:pt x="25556968" y="7665"/>
                    <a:pt x="25584892" y="0"/>
                  </a:cubicBezTo>
                  <a:cubicBezTo>
                    <a:pt x="25612816" y="-7665"/>
                    <a:pt x="25757948" y="36689"/>
                    <a:pt x="25915811" y="0"/>
                  </a:cubicBezTo>
                  <a:cubicBezTo>
                    <a:pt x="26073674" y="-36689"/>
                    <a:pt x="26278374" y="1565"/>
                    <a:pt x="26506738" y="0"/>
                  </a:cubicBezTo>
                  <a:cubicBezTo>
                    <a:pt x="26735102" y="-1565"/>
                    <a:pt x="27059414" y="14150"/>
                    <a:pt x="27310398" y="0"/>
                  </a:cubicBezTo>
                  <a:cubicBezTo>
                    <a:pt x="27882255" y="-32143"/>
                    <a:pt x="28736453" y="557939"/>
                    <a:pt x="28620022" y="1309624"/>
                  </a:cubicBezTo>
                  <a:cubicBezTo>
                    <a:pt x="28658111" y="1514813"/>
                    <a:pt x="28581591" y="1592216"/>
                    <a:pt x="28620022" y="1734511"/>
                  </a:cubicBezTo>
                  <a:cubicBezTo>
                    <a:pt x="28658453" y="1876806"/>
                    <a:pt x="28591136" y="2114003"/>
                    <a:pt x="28620022" y="2316549"/>
                  </a:cubicBezTo>
                  <a:cubicBezTo>
                    <a:pt x="28648908" y="2519095"/>
                    <a:pt x="28618234" y="2680329"/>
                    <a:pt x="28620022" y="2793819"/>
                  </a:cubicBezTo>
                  <a:cubicBezTo>
                    <a:pt x="28621810" y="2907309"/>
                    <a:pt x="28598365" y="3200234"/>
                    <a:pt x="28620022" y="3428240"/>
                  </a:cubicBezTo>
                  <a:cubicBezTo>
                    <a:pt x="28641679" y="3656246"/>
                    <a:pt x="28577466" y="3918976"/>
                    <a:pt x="28620022" y="4115044"/>
                  </a:cubicBezTo>
                  <a:cubicBezTo>
                    <a:pt x="28662578" y="4311112"/>
                    <a:pt x="28572506" y="4524132"/>
                    <a:pt x="28620022" y="4801849"/>
                  </a:cubicBezTo>
                  <a:cubicBezTo>
                    <a:pt x="28667538" y="5079567"/>
                    <a:pt x="28576730" y="5152506"/>
                    <a:pt x="28620022" y="5331503"/>
                  </a:cubicBezTo>
                  <a:cubicBezTo>
                    <a:pt x="28663314" y="5510500"/>
                    <a:pt x="28594664" y="5748046"/>
                    <a:pt x="28620022" y="5965924"/>
                  </a:cubicBezTo>
                  <a:cubicBezTo>
                    <a:pt x="28645380" y="6183802"/>
                    <a:pt x="28600216" y="6287977"/>
                    <a:pt x="28620022" y="6547961"/>
                  </a:cubicBezTo>
                  <a:cubicBezTo>
                    <a:pt x="28744217" y="7226967"/>
                    <a:pt x="28174521" y="7886873"/>
                    <a:pt x="27310398" y="7857585"/>
                  </a:cubicBezTo>
                  <a:cubicBezTo>
                    <a:pt x="27242652" y="7882336"/>
                    <a:pt x="27061832" y="7825483"/>
                    <a:pt x="26979479" y="7857585"/>
                  </a:cubicBezTo>
                  <a:cubicBezTo>
                    <a:pt x="26897126" y="7889687"/>
                    <a:pt x="26302981" y="7847538"/>
                    <a:pt x="26128545" y="7857585"/>
                  </a:cubicBezTo>
                  <a:cubicBezTo>
                    <a:pt x="25954109" y="7867632"/>
                    <a:pt x="25954925" y="7847428"/>
                    <a:pt x="25797626" y="7857585"/>
                  </a:cubicBezTo>
                  <a:cubicBezTo>
                    <a:pt x="25640327" y="7867742"/>
                    <a:pt x="25600356" y="7818925"/>
                    <a:pt x="25466707" y="7857585"/>
                  </a:cubicBezTo>
                  <a:cubicBezTo>
                    <a:pt x="25333058" y="7896245"/>
                    <a:pt x="24809268" y="7739189"/>
                    <a:pt x="24355765" y="7857585"/>
                  </a:cubicBezTo>
                  <a:cubicBezTo>
                    <a:pt x="23902262" y="7975981"/>
                    <a:pt x="24125073" y="7838473"/>
                    <a:pt x="24024846" y="7857585"/>
                  </a:cubicBezTo>
                  <a:cubicBezTo>
                    <a:pt x="23924619" y="7876697"/>
                    <a:pt x="23469544" y="7836935"/>
                    <a:pt x="23173911" y="7857585"/>
                  </a:cubicBezTo>
                  <a:cubicBezTo>
                    <a:pt x="22878278" y="7878235"/>
                    <a:pt x="22910743" y="7852233"/>
                    <a:pt x="22842992" y="7857585"/>
                  </a:cubicBezTo>
                  <a:cubicBezTo>
                    <a:pt x="22775241" y="7862937"/>
                    <a:pt x="22449285" y="7812878"/>
                    <a:pt x="22252066" y="7857585"/>
                  </a:cubicBezTo>
                  <a:cubicBezTo>
                    <a:pt x="22054847" y="7902292"/>
                    <a:pt x="22205404" y="7849788"/>
                    <a:pt x="22181154" y="7857585"/>
                  </a:cubicBezTo>
                  <a:cubicBezTo>
                    <a:pt x="22156904" y="7865382"/>
                    <a:pt x="21559925" y="7775030"/>
                    <a:pt x="21070212" y="7857585"/>
                  </a:cubicBezTo>
                  <a:cubicBezTo>
                    <a:pt x="20580499" y="7940140"/>
                    <a:pt x="20847513" y="7848788"/>
                    <a:pt x="20739293" y="7857585"/>
                  </a:cubicBezTo>
                  <a:cubicBezTo>
                    <a:pt x="20631073" y="7866382"/>
                    <a:pt x="20149483" y="7835130"/>
                    <a:pt x="19628351" y="7857585"/>
                  </a:cubicBezTo>
                  <a:cubicBezTo>
                    <a:pt x="20149483" y="7835130"/>
                    <a:pt x="19738051" y="7879971"/>
                    <a:pt x="19817448" y="7857585"/>
                  </a:cubicBezTo>
                  <a:cubicBezTo>
                    <a:pt x="19738051" y="7879971"/>
                    <a:pt x="19633362" y="7844776"/>
                    <a:pt x="19486529" y="7857585"/>
                  </a:cubicBezTo>
                  <a:cubicBezTo>
                    <a:pt x="19339696" y="7870394"/>
                    <a:pt x="19236617" y="7837941"/>
                    <a:pt x="19155610" y="7857585"/>
                  </a:cubicBezTo>
                  <a:cubicBezTo>
                    <a:pt x="19074603" y="7877229"/>
                    <a:pt x="18271905" y="7782318"/>
                    <a:pt x="18044668" y="7857585"/>
                  </a:cubicBezTo>
                  <a:cubicBezTo>
                    <a:pt x="18271905" y="7782318"/>
                    <a:pt x="18154747" y="7878440"/>
                    <a:pt x="18233764" y="7857585"/>
                  </a:cubicBezTo>
                  <a:cubicBezTo>
                    <a:pt x="18154747" y="7878440"/>
                    <a:pt x="18180116" y="7852991"/>
                    <a:pt x="18162853" y="7857585"/>
                  </a:cubicBezTo>
                  <a:cubicBezTo>
                    <a:pt x="18145590" y="7862179"/>
                    <a:pt x="17750113" y="7807201"/>
                    <a:pt x="17571926" y="7857585"/>
                  </a:cubicBezTo>
                  <a:cubicBezTo>
                    <a:pt x="17393739" y="7907969"/>
                    <a:pt x="17536030" y="7856631"/>
                    <a:pt x="17501015" y="7857585"/>
                  </a:cubicBezTo>
                  <a:cubicBezTo>
                    <a:pt x="17536030" y="7856631"/>
                    <a:pt x="17598849" y="7877750"/>
                    <a:pt x="17690112" y="7857585"/>
                  </a:cubicBezTo>
                  <a:cubicBezTo>
                    <a:pt x="17598849" y="7877750"/>
                    <a:pt x="17520260" y="7850572"/>
                    <a:pt x="17359193" y="7857585"/>
                  </a:cubicBezTo>
                  <a:cubicBezTo>
                    <a:pt x="17198126" y="7864598"/>
                    <a:pt x="17310243" y="7850849"/>
                    <a:pt x="17288281" y="7857585"/>
                  </a:cubicBezTo>
                  <a:cubicBezTo>
                    <a:pt x="17310243" y="7850849"/>
                    <a:pt x="17388311" y="7876647"/>
                    <a:pt x="17477378" y="7857585"/>
                  </a:cubicBezTo>
                  <a:cubicBezTo>
                    <a:pt x="17388311" y="7876647"/>
                    <a:pt x="16994940" y="7788089"/>
                    <a:pt x="16626444" y="7857585"/>
                  </a:cubicBezTo>
                  <a:cubicBezTo>
                    <a:pt x="16257948" y="7927081"/>
                    <a:pt x="16238057" y="7837283"/>
                    <a:pt x="16035517" y="7857585"/>
                  </a:cubicBezTo>
                  <a:cubicBezTo>
                    <a:pt x="15832977" y="7877887"/>
                    <a:pt x="15613879" y="7849950"/>
                    <a:pt x="15444590" y="7857585"/>
                  </a:cubicBezTo>
                  <a:cubicBezTo>
                    <a:pt x="15275301" y="7865220"/>
                    <a:pt x="15261709" y="7839614"/>
                    <a:pt x="15113671" y="7857585"/>
                  </a:cubicBezTo>
                  <a:cubicBezTo>
                    <a:pt x="14965633" y="7875556"/>
                    <a:pt x="14935537" y="7850880"/>
                    <a:pt x="14782752" y="7857585"/>
                  </a:cubicBezTo>
                  <a:cubicBezTo>
                    <a:pt x="14629967" y="7864290"/>
                    <a:pt x="14245267" y="7831774"/>
                    <a:pt x="13931818" y="7857585"/>
                  </a:cubicBezTo>
                  <a:cubicBezTo>
                    <a:pt x="13618369" y="7883396"/>
                    <a:pt x="13734677" y="7840060"/>
                    <a:pt x="13600899" y="7857585"/>
                  </a:cubicBezTo>
                  <a:cubicBezTo>
                    <a:pt x="13734677" y="7840060"/>
                    <a:pt x="13728166" y="7862537"/>
                    <a:pt x="13789996" y="7857585"/>
                  </a:cubicBezTo>
                  <a:cubicBezTo>
                    <a:pt x="13728166" y="7862537"/>
                    <a:pt x="13384084" y="7810754"/>
                    <a:pt x="13199069" y="7857585"/>
                  </a:cubicBezTo>
                  <a:cubicBezTo>
                    <a:pt x="13014054" y="7904416"/>
                    <a:pt x="13153298" y="7850445"/>
                    <a:pt x="13128158" y="7857585"/>
                  </a:cubicBezTo>
                  <a:cubicBezTo>
                    <a:pt x="13153298" y="7850445"/>
                    <a:pt x="13254110" y="7873447"/>
                    <a:pt x="13317254" y="7857585"/>
                  </a:cubicBezTo>
                  <a:cubicBezTo>
                    <a:pt x="13380398" y="7841723"/>
                    <a:pt x="13420281" y="7879801"/>
                    <a:pt x="13506351" y="7857585"/>
                  </a:cubicBezTo>
                  <a:cubicBezTo>
                    <a:pt x="13420281" y="7879801"/>
                    <a:pt x="13005752" y="7809234"/>
                    <a:pt x="12655416" y="7857585"/>
                  </a:cubicBezTo>
                  <a:cubicBezTo>
                    <a:pt x="13005752" y="7809234"/>
                    <a:pt x="12802194" y="7862840"/>
                    <a:pt x="12844513" y="7857585"/>
                  </a:cubicBezTo>
                  <a:cubicBezTo>
                    <a:pt x="12886832" y="7852330"/>
                    <a:pt x="12973932" y="7876888"/>
                    <a:pt x="13033609" y="7857585"/>
                  </a:cubicBezTo>
                  <a:cubicBezTo>
                    <a:pt x="12973932" y="7876888"/>
                    <a:pt x="12989050" y="7854201"/>
                    <a:pt x="12962698" y="7857585"/>
                  </a:cubicBezTo>
                  <a:cubicBezTo>
                    <a:pt x="12936346" y="7860969"/>
                    <a:pt x="12098360" y="7819694"/>
                    <a:pt x="11851756" y="7857585"/>
                  </a:cubicBezTo>
                  <a:cubicBezTo>
                    <a:pt x="11605152" y="7895476"/>
                    <a:pt x="11176617" y="7739516"/>
                    <a:pt x="10740814" y="7857585"/>
                  </a:cubicBezTo>
                  <a:cubicBezTo>
                    <a:pt x="10305011" y="7975654"/>
                    <a:pt x="10480376" y="7848128"/>
                    <a:pt x="10409895" y="7857585"/>
                  </a:cubicBezTo>
                  <a:cubicBezTo>
                    <a:pt x="10339414" y="7867042"/>
                    <a:pt x="10093884" y="7809598"/>
                    <a:pt x="9818968" y="7857585"/>
                  </a:cubicBezTo>
                  <a:cubicBezTo>
                    <a:pt x="10093884" y="7809598"/>
                    <a:pt x="9941850" y="7865241"/>
                    <a:pt x="10008065" y="7857585"/>
                  </a:cubicBezTo>
                  <a:cubicBezTo>
                    <a:pt x="9941850" y="7865241"/>
                    <a:pt x="9540363" y="7838420"/>
                    <a:pt x="9417138" y="7857585"/>
                  </a:cubicBezTo>
                  <a:cubicBezTo>
                    <a:pt x="9540363" y="7838420"/>
                    <a:pt x="9530625" y="7876441"/>
                    <a:pt x="9606235" y="7857585"/>
                  </a:cubicBezTo>
                  <a:cubicBezTo>
                    <a:pt x="9681845" y="7838729"/>
                    <a:pt x="9722594" y="7869825"/>
                    <a:pt x="9795331" y="7857585"/>
                  </a:cubicBezTo>
                  <a:cubicBezTo>
                    <a:pt x="9722594" y="7869825"/>
                    <a:pt x="8990526" y="7742860"/>
                    <a:pt x="8684389" y="7857585"/>
                  </a:cubicBezTo>
                  <a:cubicBezTo>
                    <a:pt x="8378252" y="7972310"/>
                    <a:pt x="8168745" y="7822637"/>
                    <a:pt x="7833455" y="7857585"/>
                  </a:cubicBezTo>
                  <a:cubicBezTo>
                    <a:pt x="7498165" y="7892533"/>
                    <a:pt x="7367582" y="7800803"/>
                    <a:pt x="7242528" y="7857585"/>
                  </a:cubicBezTo>
                  <a:cubicBezTo>
                    <a:pt x="7117474" y="7914367"/>
                    <a:pt x="6876535" y="7815426"/>
                    <a:pt x="6651601" y="7857585"/>
                  </a:cubicBezTo>
                  <a:cubicBezTo>
                    <a:pt x="6876535" y="7815426"/>
                    <a:pt x="6788482" y="7858365"/>
                    <a:pt x="6840698" y="7857585"/>
                  </a:cubicBezTo>
                  <a:cubicBezTo>
                    <a:pt x="6892914" y="7856805"/>
                    <a:pt x="6952707" y="7871361"/>
                    <a:pt x="7029794" y="7857585"/>
                  </a:cubicBezTo>
                  <a:cubicBezTo>
                    <a:pt x="7106881" y="7843809"/>
                    <a:pt x="7155819" y="7859881"/>
                    <a:pt x="7218891" y="7857585"/>
                  </a:cubicBezTo>
                  <a:cubicBezTo>
                    <a:pt x="7281963" y="7855289"/>
                    <a:pt x="7346898" y="7865113"/>
                    <a:pt x="7407987" y="7857585"/>
                  </a:cubicBezTo>
                  <a:cubicBezTo>
                    <a:pt x="7346898" y="7865113"/>
                    <a:pt x="6662669" y="7780120"/>
                    <a:pt x="6297045" y="7857585"/>
                  </a:cubicBezTo>
                  <a:cubicBezTo>
                    <a:pt x="5931421" y="7935050"/>
                    <a:pt x="6117989" y="7851631"/>
                    <a:pt x="5966126" y="7857585"/>
                  </a:cubicBezTo>
                  <a:cubicBezTo>
                    <a:pt x="5814263" y="7863539"/>
                    <a:pt x="5913683" y="7854006"/>
                    <a:pt x="5895215" y="7857585"/>
                  </a:cubicBezTo>
                  <a:cubicBezTo>
                    <a:pt x="5876747" y="7861164"/>
                    <a:pt x="5649727" y="7855151"/>
                    <a:pt x="5564296" y="7857585"/>
                  </a:cubicBezTo>
                  <a:cubicBezTo>
                    <a:pt x="5478865" y="7860019"/>
                    <a:pt x="5106037" y="7830122"/>
                    <a:pt x="4713362" y="7857585"/>
                  </a:cubicBezTo>
                  <a:cubicBezTo>
                    <a:pt x="4320687" y="7885048"/>
                    <a:pt x="4658787" y="7852503"/>
                    <a:pt x="4642450" y="7857585"/>
                  </a:cubicBezTo>
                  <a:cubicBezTo>
                    <a:pt x="4626113" y="7862667"/>
                    <a:pt x="4063592" y="7772005"/>
                    <a:pt x="3791516" y="7857585"/>
                  </a:cubicBezTo>
                  <a:cubicBezTo>
                    <a:pt x="3519440" y="7943165"/>
                    <a:pt x="3544410" y="7833209"/>
                    <a:pt x="3460597" y="7857585"/>
                  </a:cubicBezTo>
                  <a:cubicBezTo>
                    <a:pt x="3544410" y="7833209"/>
                    <a:pt x="3569359" y="7876518"/>
                    <a:pt x="3649694" y="7857585"/>
                  </a:cubicBezTo>
                  <a:cubicBezTo>
                    <a:pt x="3569359" y="7876518"/>
                    <a:pt x="2907010" y="7760853"/>
                    <a:pt x="2538751" y="7857585"/>
                  </a:cubicBezTo>
                  <a:cubicBezTo>
                    <a:pt x="2170492" y="7954317"/>
                    <a:pt x="2307440" y="7848818"/>
                    <a:pt x="2207833" y="7857585"/>
                  </a:cubicBezTo>
                  <a:cubicBezTo>
                    <a:pt x="2108226" y="7866352"/>
                    <a:pt x="1685932" y="7788603"/>
                    <a:pt x="1309624" y="7857585"/>
                  </a:cubicBezTo>
                  <a:cubicBezTo>
                    <a:pt x="568453" y="7937890"/>
                    <a:pt x="-141856" y="7426000"/>
                    <a:pt x="0" y="6547961"/>
                  </a:cubicBezTo>
                  <a:cubicBezTo>
                    <a:pt x="-42526" y="6337805"/>
                    <a:pt x="3832" y="6241647"/>
                    <a:pt x="0" y="6070690"/>
                  </a:cubicBezTo>
                  <a:cubicBezTo>
                    <a:pt x="-3832" y="5899733"/>
                    <a:pt x="59439" y="5740704"/>
                    <a:pt x="0" y="5436269"/>
                  </a:cubicBezTo>
                  <a:cubicBezTo>
                    <a:pt x="-59439" y="5131834"/>
                    <a:pt x="77379" y="4975770"/>
                    <a:pt x="0" y="4749465"/>
                  </a:cubicBezTo>
                  <a:cubicBezTo>
                    <a:pt x="-77379" y="4523160"/>
                    <a:pt x="23358" y="4449867"/>
                    <a:pt x="0" y="4324578"/>
                  </a:cubicBezTo>
                  <a:cubicBezTo>
                    <a:pt x="-23358" y="4199289"/>
                    <a:pt x="13281" y="3931637"/>
                    <a:pt x="0" y="3690157"/>
                  </a:cubicBezTo>
                  <a:cubicBezTo>
                    <a:pt x="-13281" y="3448677"/>
                    <a:pt x="46840" y="3201273"/>
                    <a:pt x="0" y="3003353"/>
                  </a:cubicBezTo>
                  <a:cubicBezTo>
                    <a:pt x="-46840" y="2805433"/>
                    <a:pt x="50961" y="2644377"/>
                    <a:pt x="0" y="2526082"/>
                  </a:cubicBezTo>
                  <a:cubicBezTo>
                    <a:pt x="-50961" y="2407787"/>
                    <a:pt x="28837" y="2263024"/>
                    <a:pt x="0" y="2101195"/>
                  </a:cubicBezTo>
                  <a:cubicBezTo>
                    <a:pt x="-28837" y="1939366"/>
                    <a:pt x="53767" y="1675471"/>
                    <a:pt x="0" y="1309624"/>
                  </a:cubicBezTo>
                  <a:close/>
                </a:path>
              </a:pathLst>
            </a:custGeom>
            <a:solidFill>
              <a:schemeClr val="bg1"/>
            </a:solidFill>
            <a:ln>
              <a:extLst>
                <a:ext uri="{C807C97D-BFC1-408E-A445-0C87EB9F89A2}">
                  <ask:lineSketchStyleProps xmlns="" xmlns:ask="http://schemas.microsoft.com/office/drawing/2018/sketchyshapes" sd="85285468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57150">
                  <a:solidFill>
                    <a:prstClr val="black"/>
                  </a:solid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68C26BE-91E1-4F3C-CB63-28AF48FD1603}"/>
                </a:ext>
              </a:extLst>
            </p:cNvPr>
            <p:cNvSpPr txBox="1"/>
            <p:nvPr/>
          </p:nvSpPr>
          <p:spPr>
            <a:xfrm>
              <a:off x="520815" y="4399786"/>
              <a:ext cx="27973360" cy="77590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Chúng ta có thể áp dụng cách chi tiêu này vào cuộc sống thực tế để góp phần giữ sự ổn định, cân bằng tài chính của gia đình.</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623576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6055AD5-F284-422C-AABE-4EE647CB1F68}"/>
              </a:ext>
            </a:extLst>
          </p:cNvPr>
          <p:cNvSpPr txBox="1"/>
          <p:nvPr/>
        </p:nvSpPr>
        <p:spPr>
          <a:xfrm>
            <a:off x="2652486" y="1335207"/>
            <a:ext cx="7794172"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SVN-Hole Hearted" panose="020B0A06020104020203" pitchFamily="34" charset="0"/>
                <a:ea typeface="字魂59号-创粗黑"/>
                <a:cs typeface="+mn-cs"/>
              </a:rPr>
              <a:t>SINH HOẠT LỚP</a:t>
            </a:r>
          </a:p>
        </p:txBody>
      </p:sp>
      <mc:AlternateContent xmlns:mc="http://schemas.openxmlformats.org/markup-compatibility/2006" xmlns:p14="http://schemas.microsoft.com/office/powerpoint/2010/main">
        <mc:Choice Requires="p14">
          <p:contentPart p14:bwMode="auto" r:id="rId3">
            <p14:nvContentPartPr>
              <p14:cNvPr id="21" name="Ink 20">
                <a:extLst>
                  <a:ext uri="{FF2B5EF4-FFF2-40B4-BE49-F238E27FC236}">
                    <a16:creationId xmlns:a16="http://schemas.microsoft.com/office/drawing/2014/main" id="{58D00391-64EB-477E-A394-3F5A6C76A5D8}"/>
                  </a:ext>
                </a:extLst>
              </p14:cNvPr>
              <p14:cNvContentPartPr/>
              <p14:nvPr/>
            </p14:nvContentPartPr>
            <p14:xfrm>
              <a:off x="-200430" y="723420"/>
              <a:ext cx="360" cy="360"/>
            </p14:xfrm>
          </p:contentPart>
        </mc:Choice>
        <mc:Fallback xmlns="">
          <p:pic>
            <p:nvPicPr>
              <p:cNvPr id="21" name="Ink 20">
                <a:extLst>
                  <a:ext uri="{FF2B5EF4-FFF2-40B4-BE49-F238E27FC236}">
                    <a16:creationId xmlns:a16="http://schemas.microsoft.com/office/drawing/2014/main" id="{58D00391-64EB-477E-A394-3F5A6C76A5D8}"/>
                  </a:ext>
                </a:extLst>
              </p:cNvPr>
              <p:cNvPicPr/>
              <p:nvPr/>
            </p:nvPicPr>
            <p:blipFill>
              <a:blip r:embed="rId10"/>
              <a:stretch>
                <a:fillRect/>
              </a:stretch>
            </p:blipFill>
            <p:spPr>
              <a:xfrm>
                <a:off x="-209430" y="714420"/>
                <a:ext cx="18000" cy="18000"/>
              </a:xfrm>
              <a:prstGeom prst="rect">
                <a:avLst/>
              </a:prstGeom>
            </p:spPr>
          </p:pic>
        </mc:Fallback>
      </mc:AlternateContent>
      <mc:AlternateContent xmlns:mc="http://schemas.openxmlformats.org/markup-compatibility/2006">
        <mc:Choice xmlns="" xmlns:aink="http://schemas.microsoft.com/office/drawing/2016/ink" xmlns:p14="http://schemas.microsoft.com/office/powerpoint/2010/main" Requires="p14 aink">
          <p:contentPart p14:bwMode="auto" r:id="rId18">
            <p14:nvContentPartPr>
              <p14:cNvPr id="27" name="Ink 26">
                <a:extLst>
                  <a:ext uri="{FF2B5EF4-FFF2-40B4-BE49-F238E27FC236}">
                    <a16:creationId xmlns:a16="http://schemas.microsoft.com/office/drawing/2014/main" id="{75D720EF-D633-4A54-B46F-5AD5EBB5DF4C}"/>
                  </a:ext>
                </a:extLst>
              </p14:cNvPr>
              <p14:cNvContentPartPr/>
              <p14:nvPr/>
            </p14:nvContentPartPr>
            <p14:xfrm>
              <a:off x="2447820" y="5733900"/>
              <a:ext cx="360" cy="360"/>
            </p14:xfrm>
          </p:contentPart>
        </mc:Choice>
        <mc:Fallback>
          <p:pic>
            <p:nvPicPr>
              <p:cNvPr id="27" name="Ink 26">
                <a:extLst>
                  <a:ext uri="{FF2B5EF4-FFF2-40B4-BE49-F238E27FC236}">
                    <a16:creationId xmlns:a16="http://schemas.microsoft.com/office/drawing/2014/main" id="{75D720EF-D633-4A54-B46F-5AD5EBB5DF4C}"/>
                  </a:ext>
                </a:extLst>
              </p:cNvPr>
              <p:cNvPicPr/>
              <p:nvPr/>
            </p:nvPicPr>
            <p:blipFill>
              <a:blip r:embed="rId10"/>
              <a:stretch>
                <a:fillRect/>
              </a:stretch>
            </p:blipFill>
            <p:spPr>
              <a:xfrm>
                <a:off x="2438820" y="5724900"/>
                <a:ext cx="18000" cy="18000"/>
              </a:xfrm>
              <a:prstGeom prst="rect">
                <a:avLst/>
              </a:prstGeom>
            </p:spPr>
          </p:pic>
        </mc:Fallback>
      </mc:AlternateContent>
      <mc:AlternateContent xmlns:mc="http://schemas.openxmlformats.org/markup-compatibility/2006">
        <mc:Choice xmlns="" xmlns:aink="http://schemas.microsoft.com/office/drawing/2016/ink" xmlns:p14="http://schemas.microsoft.com/office/powerpoint/2010/main" Requires="p14 aink">
          <p:contentPart p14:bwMode="auto" r:id="rId20">
            <p14:nvContentPartPr>
              <p14:cNvPr id="28" name="Ink 27">
                <a:extLst>
                  <a:ext uri="{FF2B5EF4-FFF2-40B4-BE49-F238E27FC236}">
                    <a16:creationId xmlns:a16="http://schemas.microsoft.com/office/drawing/2014/main" id="{24935F27-AA82-435B-9757-D9380B01069B}"/>
                  </a:ext>
                </a:extLst>
              </p14:cNvPr>
              <p14:cNvContentPartPr/>
              <p14:nvPr/>
            </p14:nvContentPartPr>
            <p14:xfrm>
              <a:off x="2390670" y="5675220"/>
              <a:ext cx="16560" cy="125280"/>
            </p14:xfrm>
          </p:contentPart>
        </mc:Choice>
        <mc:Fallback>
          <p:pic>
            <p:nvPicPr>
              <p:cNvPr id="28" name="Ink 27">
                <a:extLst>
                  <a:ext uri="{FF2B5EF4-FFF2-40B4-BE49-F238E27FC236}">
                    <a16:creationId xmlns:a16="http://schemas.microsoft.com/office/drawing/2014/main" id="{24935F27-AA82-435B-9757-D9380B01069B}"/>
                  </a:ext>
                </a:extLst>
              </p:cNvPr>
              <p:cNvPicPr/>
              <p:nvPr/>
            </p:nvPicPr>
            <p:blipFill>
              <a:blip r:embed="rId10"/>
              <a:stretch>
                <a:fillRect/>
              </a:stretch>
            </p:blipFill>
            <p:spPr>
              <a:xfrm>
                <a:off x="2381670" y="5666220"/>
                <a:ext cx="34200" cy="142920"/>
              </a:xfrm>
              <a:prstGeom prst="rect">
                <a:avLst/>
              </a:prstGeom>
            </p:spPr>
          </p:pic>
        </mc:Fallback>
      </mc:AlternateContent>
      <mc:AlternateContent xmlns:mc="http://schemas.openxmlformats.org/markup-compatibility/2006">
        <mc:Choice xmlns="" xmlns:aink="http://schemas.microsoft.com/office/drawing/2016/ink" xmlns:p14="http://schemas.microsoft.com/office/powerpoint/2010/main" Requires="p14 aink">
          <p:contentPart p14:bwMode="auto" r:id="rId22">
            <p14:nvContentPartPr>
              <p14:cNvPr id="29" name="Ink 28">
                <a:extLst>
                  <a:ext uri="{FF2B5EF4-FFF2-40B4-BE49-F238E27FC236}">
                    <a16:creationId xmlns:a16="http://schemas.microsoft.com/office/drawing/2014/main" id="{8B86D944-ACE7-429E-8C8A-1ED7E1875B83}"/>
                  </a:ext>
                </a:extLst>
              </p14:cNvPr>
              <p14:cNvContentPartPr/>
              <p14:nvPr/>
            </p14:nvContentPartPr>
            <p14:xfrm>
              <a:off x="-629010" y="1733220"/>
              <a:ext cx="360" cy="360"/>
            </p14:xfrm>
          </p:contentPart>
        </mc:Choice>
        <mc:Fallback>
          <p:pic>
            <p:nvPicPr>
              <p:cNvPr id="29" name="Ink 28">
                <a:extLst>
                  <a:ext uri="{FF2B5EF4-FFF2-40B4-BE49-F238E27FC236}">
                    <a16:creationId xmlns:a16="http://schemas.microsoft.com/office/drawing/2014/main" id="{8B86D944-ACE7-429E-8C8A-1ED7E1875B83}"/>
                  </a:ext>
                </a:extLst>
              </p:cNvPr>
              <p:cNvPicPr/>
              <p:nvPr/>
            </p:nvPicPr>
            <p:blipFill>
              <a:blip r:embed="rId10"/>
              <a:stretch>
                <a:fillRect/>
              </a:stretch>
            </p:blipFill>
            <p:spPr>
              <a:xfrm>
                <a:off x="-638010" y="1724220"/>
                <a:ext cx="18000" cy="18000"/>
              </a:xfrm>
              <a:prstGeom prst="rect">
                <a:avLst/>
              </a:prstGeom>
            </p:spPr>
          </p:pic>
        </mc:Fallback>
      </mc:AlternateContent>
      <p:pic>
        <p:nvPicPr>
          <p:cNvPr id="7" name="Picture 6">
            <a:extLst>
              <a:ext uri="{FF2B5EF4-FFF2-40B4-BE49-F238E27FC236}">
                <a16:creationId xmlns:a16="http://schemas.microsoft.com/office/drawing/2014/main" id="{2DED804F-1A89-6972-279B-020409CE1310}"/>
              </a:ext>
            </a:extLst>
          </p:cNvPr>
          <p:cNvPicPr>
            <a:picLocks noChangeAspect="1"/>
          </p:cNvPicPr>
          <p:nvPr/>
        </p:nvPicPr>
        <p:blipFill>
          <a:blip r:embed="rId23"/>
          <a:stretch>
            <a:fillRect/>
          </a:stretch>
        </p:blipFill>
        <p:spPr>
          <a:xfrm>
            <a:off x="2962985" y="2097118"/>
            <a:ext cx="8218120" cy="1780186"/>
          </a:xfrm>
          <a:prstGeom prst="rect">
            <a:avLst/>
          </a:prstGeom>
        </p:spPr>
      </p:pic>
    </p:spTree>
    <p:extLst>
      <p:ext uri="{BB962C8B-B14F-4D97-AF65-F5344CB8AC3E}">
        <p14:creationId xmlns:p14="http://schemas.microsoft.com/office/powerpoint/2010/main" val="3796074859"/>
      </p:ext>
    </p:extLst>
  </p:cSld>
  <p:clrMapOvr>
    <a:masterClrMapping/>
  </p:clrMapOvr>
  <mc:AlternateContent xmlns:mc="http://schemas.openxmlformats.org/markup-compatibility/2006" xmlns:p14="http://schemas.microsoft.com/office/powerpoint/2010/main">
    <mc:Choice Requires="p14">
      <p:transition spd="slow" p14:dur="1750" advClick="0" advTm="0">
        <p:comb/>
      </p:transition>
    </mc:Choice>
    <mc:Fallback xmlns="">
      <p:transition spd="slow" advClick="0" advTm="0">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26000"/>
          </a:stretch>
        </a:blipFill>
        <a:effectLst/>
      </p:bgPr>
    </p:bg>
    <p:spTree>
      <p:nvGrpSpPr>
        <p:cNvPr id="1" name=""/>
        <p:cNvGrpSpPr/>
        <p:nvPr/>
      </p:nvGrpSpPr>
      <p:grpSpPr>
        <a:xfrm>
          <a:off x="0" y="0"/>
          <a:ext cx="0" cy="0"/>
          <a:chOff x="0" y="0"/>
          <a:chExt cx="0" cy="0"/>
        </a:xfrm>
      </p:grpSpPr>
      <p:pic>
        <p:nvPicPr>
          <p:cNvPr id="17" name="图片 18" descr="46"/>
          <p:cNvPicPr>
            <a:picLocks noChangeAspect="1"/>
          </p:cNvPicPr>
          <p:nvPr/>
        </p:nvPicPr>
        <p:blipFill>
          <a:blip r:embed="rId3"/>
          <a:stretch>
            <a:fillRect/>
          </a:stretch>
        </p:blipFill>
        <p:spPr>
          <a:xfrm>
            <a:off x="-86360" y="4399280"/>
            <a:ext cx="12192000" cy="2458720"/>
          </a:xfrm>
          <a:prstGeom prst="rect">
            <a:avLst/>
          </a:prstGeom>
        </p:spPr>
      </p:pic>
      <p:sp>
        <p:nvSpPr>
          <p:cNvPr id="19" name="矩形 12">
            <a:extLst>
              <a:ext uri="{FF2B5EF4-FFF2-40B4-BE49-F238E27FC236}">
                <a16:creationId xmlns:a16="http://schemas.microsoft.com/office/drawing/2014/main" id="{A4EFF30D-566E-44C0-AB3D-FDDFD2E1A742}"/>
              </a:ext>
            </a:extLst>
          </p:cNvPr>
          <p:cNvSpPr/>
          <p:nvPr/>
        </p:nvSpPr>
        <p:spPr>
          <a:xfrm>
            <a:off x="628337" y="2173502"/>
            <a:ext cx="505931" cy="78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Arial" panose="020B0604020202020204" pitchFamily="34" charset="0"/>
              <a:ea typeface="包图简圆体" panose="02010601030101010101" pitchFamily="2" charset="-122"/>
              <a:cs typeface="Arial" panose="020B0604020202020204" pitchFamily="34" charset="0"/>
            </a:endParaRPr>
          </a:p>
        </p:txBody>
      </p:sp>
      <p:sp>
        <p:nvSpPr>
          <p:cNvPr id="21" name="矩形 14">
            <a:extLst>
              <a:ext uri="{FF2B5EF4-FFF2-40B4-BE49-F238E27FC236}">
                <a16:creationId xmlns:a16="http://schemas.microsoft.com/office/drawing/2014/main" id="{0B204D69-0F62-499A-B99D-377F91EAAEDC}"/>
              </a:ext>
            </a:extLst>
          </p:cNvPr>
          <p:cNvSpPr/>
          <p:nvPr/>
        </p:nvSpPr>
        <p:spPr>
          <a:xfrm>
            <a:off x="11112383" y="4354349"/>
            <a:ext cx="505931" cy="78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24" name="Picture 11">
            <a:hlinkClick r:id="" action="ppaction://noaction"/>
            <a:extLst>
              <a:ext uri="{FF2B5EF4-FFF2-40B4-BE49-F238E27FC236}">
                <a16:creationId xmlns:a16="http://schemas.microsoft.com/office/drawing/2014/main" id="{183C79EC-0C75-4B4D-AB23-82680B2606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27541" y="558800"/>
            <a:ext cx="777936" cy="66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20F836F5-49E9-7584-E560-CF885B2981DB}"/>
              </a:ext>
            </a:extLst>
          </p:cNvPr>
          <p:cNvGrpSpPr/>
          <p:nvPr/>
        </p:nvGrpSpPr>
        <p:grpSpPr>
          <a:xfrm>
            <a:off x="739739" y="1099336"/>
            <a:ext cx="8311793" cy="6061754"/>
            <a:chOff x="4144021" y="1484380"/>
            <a:chExt cx="7574794" cy="5679366"/>
          </a:xfrm>
        </p:grpSpPr>
        <p:grpSp>
          <p:nvGrpSpPr>
            <p:cNvPr id="4" name="Group 3">
              <a:extLst>
                <a:ext uri="{FF2B5EF4-FFF2-40B4-BE49-F238E27FC236}">
                  <a16:creationId xmlns:a16="http://schemas.microsoft.com/office/drawing/2014/main" id="{155223DD-FC11-73A0-2882-0C6A7C407A57}"/>
                </a:ext>
              </a:extLst>
            </p:cNvPr>
            <p:cNvGrpSpPr/>
            <p:nvPr/>
          </p:nvGrpSpPr>
          <p:grpSpPr>
            <a:xfrm>
              <a:off x="4144021" y="1484380"/>
              <a:ext cx="7574794" cy="4840220"/>
              <a:chOff x="4436414" y="1551563"/>
              <a:chExt cx="7327378" cy="4327762"/>
            </a:xfrm>
          </p:grpSpPr>
          <p:sp>
            <p:nvSpPr>
              <p:cNvPr id="7" name="Rectangle: Diagonal Corners Rounded 4">
                <a:extLst>
                  <a:ext uri="{FF2B5EF4-FFF2-40B4-BE49-F238E27FC236}">
                    <a16:creationId xmlns:a16="http://schemas.microsoft.com/office/drawing/2014/main" id="{177F335C-9DFF-31EF-122D-C80AD8D84A32}"/>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Diagonal Corners Rounded 30">
                <a:extLst>
                  <a:ext uri="{FF2B5EF4-FFF2-40B4-BE49-F238E27FC236}">
                    <a16:creationId xmlns:a16="http://schemas.microsoft.com/office/drawing/2014/main" id="{8B919FCD-11E9-6711-5C37-C082A9B2BFF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BD5DE03D-4496-F27C-AB5B-0617028AC87B}"/>
                </a:ext>
              </a:extLst>
            </p:cNvPr>
            <p:cNvSpPr txBox="1"/>
            <p:nvPr/>
          </p:nvSpPr>
          <p:spPr>
            <a:xfrm>
              <a:off x="4325185" y="1888458"/>
              <a:ext cx="7123372" cy="52752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Các đồ vật dù cùng một công dụng và có vẻ giống nhau nhưng khi được sản xuất ở những nơi khác nhau, với chất lượng khác nhau thì sẽ có giá tiền khác nhau. Điều này cho chúng ta cơ sở cân nhắc khi đi mua hàng, không phải cứ rẻ là tốt mà còn phải tính đến chất lượng của sản phẩm và cơ sở sản xuất uy tín, tin cậy.</a:t>
              </a:r>
            </a:p>
          </p:txBody>
        </p:sp>
      </p:grpSp>
    </p:spTree>
    <p:extLst>
      <p:ext uri="{BB962C8B-B14F-4D97-AF65-F5344CB8AC3E}">
        <p14:creationId xmlns:p14="http://schemas.microsoft.com/office/powerpoint/2010/main" val="1963552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卡通人物&#10;&#10;中度可信度描述已自动生成">
            <a:extLst>
              <a:ext uri="{FF2B5EF4-FFF2-40B4-BE49-F238E27FC236}">
                <a16:creationId xmlns:a16="http://schemas.microsoft.com/office/drawing/2014/main" id="{C573B263-98F9-4B27-BFB5-49537EE1C108}"/>
              </a:ext>
            </a:extLst>
          </p:cNvPr>
          <p:cNvPicPr>
            <a:picLocks noChangeAspect="1"/>
          </p:cNvPicPr>
          <p:nvPr/>
        </p:nvPicPr>
        <p:blipFill rotWithShape="1">
          <a:blip r:embed="rId2">
            <a:extLst>
              <a:ext uri="{28A0092B-C50C-407E-A947-70E740481C1C}">
                <a14:useLocalDpi xmlns:a14="http://schemas.microsoft.com/office/drawing/2010/main" val="0"/>
              </a:ext>
            </a:extLst>
          </a:blip>
          <a:srcRect r="51134" b="49895"/>
          <a:stretch/>
        </p:blipFill>
        <p:spPr>
          <a:xfrm>
            <a:off x="0" y="0"/>
            <a:ext cx="2235200" cy="3436196"/>
          </a:xfrm>
          <a:prstGeom prst="rect">
            <a:avLst/>
          </a:prstGeom>
        </p:spPr>
      </p:pic>
      <p:pic>
        <p:nvPicPr>
          <p:cNvPr id="18" name="图片 17" descr="卡通人物&#10;&#10;中度可信度描述已自动生成">
            <a:extLst>
              <a:ext uri="{FF2B5EF4-FFF2-40B4-BE49-F238E27FC236}">
                <a16:creationId xmlns:a16="http://schemas.microsoft.com/office/drawing/2014/main" id="{138D5AAD-51C1-4768-B5F0-A97048FDB905}"/>
              </a:ext>
            </a:extLst>
          </p:cNvPr>
          <p:cNvPicPr>
            <a:picLocks noChangeAspect="1"/>
          </p:cNvPicPr>
          <p:nvPr/>
        </p:nvPicPr>
        <p:blipFill rotWithShape="1">
          <a:blip r:embed="rId2">
            <a:extLst>
              <a:ext uri="{28A0092B-C50C-407E-A947-70E740481C1C}">
                <a14:useLocalDpi xmlns:a14="http://schemas.microsoft.com/office/drawing/2010/main" val="0"/>
              </a:ext>
            </a:extLst>
          </a:blip>
          <a:srcRect l="53355" b="60423"/>
          <a:stretch/>
        </p:blipFill>
        <p:spPr>
          <a:xfrm>
            <a:off x="10104120" y="-1078739"/>
            <a:ext cx="2133600" cy="2714171"/>
          </a:xfrm>
          <a:prstGeom prst="rect">
            <a:avLst/>
          </a:prstGeom>
        </p:spPr>
      </p:pic>
      <p:sp>
        <p:nvSpPr>
          <p:cNvPr id="5" name="Speech Bubble: Rectangle with Corners Rounded 4">
            <a:extLst>
              <a:ext uri="{FF2B5EF4-FFF2-40B4-BE49-F238E27FC236}">
                <a16:creationId xmlns:a16="http://schemas.microsoft.com/office/drawing/2014/main" id="{2ED41107-CA3F-7127-E353-0A82354EC03B}"/>
              </a:ext>
            </a:extLst>
          </p:cNvPr>
          <p:cNvSpPr/>
          <p:nvPr/>
        </p:nvSpPr>
        <p:spPr>
          <a:xfrm>
            <a:off x="5050747" y="505330"/>
            <a:ext cx="6851972" cy="3368027"/>
          </a:xfrm>
          <a:custGeom>
            <a:avLst/>
            <a:gdLst>
              <a:gd name="connsiteX0" fmla="*/ 0 w 6851972"/>
              <a:gd name="connsiteY0" fmla="*/ 561349 h 3368027"/>
              <a:gd name="connsiteX1" fmla="*/ 561349 w 6851972"/>
              <a:gd name="connsiteY1" fmla="*/ 0 h 3368027"/>
              <a:gd name="connsiteX2" fmla="*/ 1141995 w 6851972"/>
              <a:gd name="connsiteY2" fmla="*/ 0 h 3368027"/>
              <a:gd name="connsiteX3" fmla="*/ 1141995 w 6851972"/>
              <a:gd name="connsiteY3" fmla="*/ 0 h 3368027"/>
              <a:gd name="connsiteX4" fmla="*/ 2854988 w 6851972"/>
              <a:gd name="connsiteY4" fmla="*/ 0 h 3368027"/>
              <a:gd name="connsiteX5" fmla="*/ 6290623 w 6851972"/>
              <a:gd name="connsiteY5" fmla="*/ 0 h 3368027"/>
              <a:gd name="connsiteX6" fmla="*/ 6851972 w 6851972"/>
              <a:gd name="connsiteY6" fmla="*/ 561349 h 3368027"/>
              <a:gd name="connsiteX7" fmla="*/ 6851972 w 6851972"/>
              <a:gd name="connsiteY7" fmla="*/ 1964682 h 3368027"/>
              <a:gd name="connsiteX8" fmla="*/ 6851972 w 6851972"/>
              <a:gd name="connsiteY8" fmla="*/ 1964682 h 3368027"/>
              <a:gd name="connsiteX9" fmla="*/ 6851972 w 6851972"/>
              <a:gd name="connsiteY9" fmla="*/ 2806689 h 3368027"/>
              <a:gd name="connsiteX10" fmla="*/ 6851972 w 6851972"/>
              <a:gd name="connsiteY10" fmla="*/ 2806678 h 3368027"/>
              <a:gd name="connsiteX11" fmla="*/ 6290623 w 6851972"/>
              <a:gd name="connsiteY11" fmla="*/ 3368027 h 3368027"/>
              <a:gd name="connsiteX12" fmla="*/ 2854988 w 6851972"/>
              <a:gd name="connsiteY12" fmla="*/ 3368027 h 3368027"/>
              <a:gd name="connsiteX13" fmla="*/ 1141995 w 6851972"/>
              <a:gd name="connsiteY13" fmla="*/ 3368027 h 3368027"/>
              <a:gd name="connsiteX14" fmla="*/ 1141995 w 6851972"/>
              <a:gd name="connsiteY14" fmla="*/ 3368027 h 3368027"/>
              <a:gd name="connsiteX15" fmla="*/ 561349 w 6851972"/>
              <a:gd name="connsiteY15" fmla="*/ 3368027 h 3368027"/>
              <a:gd name="connsiteX16" fmla="*/ 0 w 6851972"/>
              <a:gd name="connsiteY16" fmla="*/ 2806678 h 3368027"/>
              <a:gd name="connsiteX17" fmla="*/ 0 w 6851972"/>
              <a:gd name="connsiteY17" fmla="*/ 2806689 h 3368027"/>
              <a:gd name="connsiteX18" fmla="*/ -588036 w 6851972"/>
              <a:gd name="connsiteY18" fmla="*/ 3309962 h 3368027"/>
              <a:gd name="connsiteX19" fmla="*/ 0 w 6851972"/>
              <a:gd name="connsiteY19" fmla="*/ 1964682 h 3368027"/>
              <a:gd name="connsiteX20" fmla="*/ 0 w 6851972"/>
              <a:gd name="connsiteY20" fmla="*/ 561349 h 3368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1972" h="3368027" fill="none" extrusionOk="0">
                <a:moveTo>
                  <a:pt x="0" y="561349"/>
                </a:moveTo>
                <a:cubicBezTo>
                  <a:pt x="-3767" y="249026"/>
                  <a:pt x="273194" y="33759"/>
                  <a:pt x="561349" y="0"/>
                </a:cubicBezTo>
                <a:cubicBezTo>
                  <a:pt x="794264" y="11347"/>
                  <a:pt x="1063659" y="43666"/>
                  <a:pt x="1141995" y="0"/>
                </a:cubicBezTo>
                <a:lnTo>
                  <a:pt x="1141995" y="0"/>
                </a:lnTo>
                <a:cubicBezTo>
                  <a:pt x="1874978" y="-635"/>
                  <a:pt x="2482067" y="51602"/>
                  <a:pt x="2854988" y="0"/>
                </a:cubicBezTo>
                <a:cubicBezTo>
                  <a:pt x="3563851" y="-167629"/>
                  <a:pt x="5350209" y="-24710"/>
                  <a:pt x="6290623" y="0"/>
                </a:cubicBezTo>
                <a:cubicBezTo>
                  <a:pt x="6617687" y="-4146"/>
                  <a:pt x="6851547" y="303260"/>
                  <a:pt x="6851972" y="561349"/>
                </a:cubicBezTo>
                <a:cubicBezTo>
                  <a:pt x="6971912" y="1121944"/>
                  <a:pt x="6959445" y="1615786"/>
                  <a:pt x="6851972" y="1964682"/>
                </a:cubicBezTo>
                <a:lnTo>
                  <a:pt x="6851972" y="1964682"/>
                </a:lnTo>
                <a:cubicBezTo>
                  <a:pt x="6899799" y="2359119"/>
                  <a:pt x="6825453" y="2563731"/>
                  <a:pt x="6851972" y="2806689"/>
                </a:cubicBezTo>
                <a:cubicBezTo>
                  <a:pt x="6851971" y="2806684"/>
                  <a:pt x="6851973" y="2806682"/>
                  <a:pt x="6851972" y="2806678"/>
                </a:cubicBezTo>
                <a:cubicBezTo>
                  <a:pt x="6846477" y="3102735"/>
                  <a:pt x="6606505" y="3361766"/>
                  <a:pt x="6290623" y="3368027"/>
                </a:cubicBezTo>
                <a:cubicBezTo>
                  <a:pt x="5099846" y="3368896"/>
                  <a:pt x="3298860" y="3470587"/>
                  <a:pt x="2854988" y="3368027"/>
                </a:cubicBezTo>
                <a:cubicBezTo>
                  <a:pt x="2673705" y="3228761"/>
                  <a:pt x="1742122" y="3302275"/>
                  <a:pt x="1141995" y="3368027"/>
                </a:cubicBezTo>
                <a:lnTo>
                  <a:pt x="1141995" y="3368027"/>
                </a:lnTo>
                <a:cubicBezTo>
                  <a:pt x="852249" y="3389571"/>
                  <a:pt x="700172" y="3395639"/>
                  <a:pt x="561349" y="3368027"/>
                </a:cubicBezTo>
                <a:cubicBezTo>
                  <a:pt x="213493" y="3343448"/>
                  <a:pt x="3799" y="3114988"/>
                  <a:pt x="0" y="2806678"/>
                </a:cubicBezTo>
                <a:cubicBezTo>
                  <a:pt x="0" y="2806681"/>
                  <a:pt x="0" y="2806687"/>
                  <a:pt x="0" y="2806689"/>
                </a:cubicBezTo>
                <a:cubicBezTo>
                  <a:pt x="-143983" y="2945211"/>
                  <a:pt x="-392031" y="3064523"/>
                  <a:pt x="-588036" y="3309962"/>
                </a:cubicBezTo>
                <a:cubicBezTo>
                  <a:pt x="-495024" y="2859231"/>
                  <a:pt x="-100297" y="2110487"/>
                  <a:pt x="0" y="1964682"/>
                </a:cubicBezTo>
                <a:cubicBezTo>
                  <a:pt x="55755" y="1488954"/>
                  <a:pt x="-59289" y="1186286"/>
                  <a:pt x="0" y="561349"/>
                </a:cubicBezTo>
                <a:close/>
              </a:path>
              <a:path w="6851972" h="3368027" stroke="0" extrusionOk="0">
                <a:moveTo>
                  <a:pt x="0" y="561349"/>
                </a:moveTo>
                <a:cubicBezTo>
                  <a:pt x="-15853" y="278435"/>
                  <a:pt x="265344" y="-9481"/>
                  <a:pt x="561349" y="0"/>
                </a:cubicBezTo>
                <a:cubicBezTo>
                  <a:pt x="751499" y="21101"/>
                  <a:pt x="1035206" y="-6890"/>
                  <a:pt x="1141995" y="0"/>
                </a:cubicBezTo>
                <a:lnTo>
                  <a:pt x="1141995" y="0"/>
                </a:lnTo>
                <a:cubicBezTo>
                  <a:pt x="1830843" y="134844"/>
                  <a:pt x="2456857" y="-148642"/>
                  <a:pt x="2854988" y="0"/>
                </a:cubicBezTo>
                <a:cubicBezTo>
                  <a:pt x="3991449" y="-134364"/>
                  <a:pt x="5049672" y="130381"/>
                  <a:pt x="6290623" y="0"/>
                </a:cubicBezTo>
                <a:cubicBezTo>
                  <a:pt x="6589578" y="-26089"/>
                  <a:pt x="6889808" y="221995"/>
                  <a:pt x="6851972" y="561349"/>
                </a:cubicBezTo>
                <a:cubicBezTo>
                  <a:pt x="6811032" y="704891"/>
                  <a:pt x="6776100" y="1633318"/>
                  <a:pt x="6851972" y="1964682"/>
                </a:cubicBezTo>
                <a:lnTo>
                  <a:pt x="6851972" y="1964682"/>
                </a:lnTo>
                <a:cubicBezTo>
                  <a:pt x="6817897" y="2341303"/>
                  <a:pt x="6857071" y="2388191"/>
                  <a:pt x="6851972" y="2806689"/>
                </a:cubicBezTo>
                <a:cubicBezTo>
                  <a:pt x="6851971" y="2806683"/>
                  <a:pt x="6851973" y="2806680"/>
                  <a:pt x="6851972" y="2806678"/>
                </a:cubicBezTo>
                <a:cubicBezTo>
                  <a:pt x="6853798" y="3101641"/>
                  <a:pt x="6646226" y="3366546"/>
                  <a:pt x="6290623" y="3368027"/>
                </a:cubicBezTo>
                <a:cubicBezTo>
                  <a:pt x="5656655" y="3198992"/>
                  <a:pt x="3294134" y="3421327"/>
                  <a:pt x="2854988" y="3368027"/>
                </a:cubicBezTo>
                <a:cubicBezTo>
                  <a:pt x="2003125" y="3421195"/>
                  <a:pt x="1790078" y="3508310"/>
                  <a:pt x="1141995" y="3368027"/>
                </a:cubicBezTo>
                <a:lnTo>
                  <a:pt x="1141995" y="3368027"/>
                </a:lnTo>
                <a:cubicBezTo>
                  <a:pt x="884919" y="3401690"/>
                  <a:pt x="819090" y="3343133"/>
                  <a:pt x="561349" y="3368027"/>
                </a:cubicBezTo>
                <a:cubicBezTo>
                  <a:pt x="231933" y="3372340"/>
                  <a:pt x="5424" y="3112462"/>
                  <a:pt x="0" y="2806678"/>
                </a:cubicBezTo>
                <a:cubicBezTo>
                  <a:pt x="0" y="2806683"/>
                  <a:pt x="1" y="2806687"/>
                  <a:pt x="0" y="2806689"/>
                </a:cubicBezTo>
                <a:cubicBezTo>
                  <a:pt x="-214040" y="2936292"/>
                  <a:pt x="-310780" y="3130938"/>
                  <a:pt x="-588036" y="3309962"/>
                </a:cubicBezTo>
                <a:cubicBezTo>
                  <a:pt x="-464112" y="3183780"/>
                  <a:pt x="-114990" y="2233503"/>
                  <a:pt x="0" y="1964682"/>
                </a:cubicBezTo>
                <a:cubicBezTo>
                  <a:pt x="-103673" y="1273641"/>
                  <a:pt x="59225" y="789560"/>
                  <a:pt x="0" y="561349"/>
                </a:cubicBezTo>
                <a:close/>
              </a:path>
            </a:pathLst>
          </a:custGeom>
          <a:solidFill>
            <a:schemeClr val="bg1">
              <a:alpha val="89000"/>
            </a:schemeClr>
          </a:solidFill>
          <a:ln w="38100">
            <a:solidFill>
              <a:srgbClr val="002060"/>
            </a:solidFill>
            <a:extLst>
              <a:ext uri="{C807C97D-BFC1-408E-A445-0C87EB9F89A2}">
                <ask:lineSketchStyleProps xmlns="" xmlns:ask="http://schemas.microsoft.com/office/drawing/2018/sketchyshapes" sd="2842418190">
                  <a:prstGeom prst="wedgeRoundRectCallout">
                    <a:avLst>
                      <a:gd name="adj1" fmla="val -58582"/>
                      <a:gd name="adj2" fmla="val 4827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libri" panose="020F0502020204030204"/>
              </a:rPr>
              <a:t>V</a:t>
            </a:r>
            <a:r>
              <a:rPr kumimoji="0" lang="vi-VN" sz="36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libri" panose="020F0502020204030204"/>
              </a:rPr>
              <a:t>ề nhà</a:t>
            </a:r>
            <a:r>
              <a:rPr lang="en-US" sz="3600" b="1" dirty="0">
                <a:ln w="0"/>
                <a:solidFill>
                  <a:srgbClr val="FF0000"/>
                </a:solidFill>
                <a:effectLst>
                  <a:outerShdw blurRad="38100" dist="19050" dir="2700000" algn="tl" rotWithShape="0">
                    <a:schemeClr val="dk1">
                      <a:alpha val="40000"/>
                    </a:schemeClr>
                  </a:outerShdw>
                </a:effectLst>
                <a:latin typeface="Calibri" panose="020F0502020204030204"/>
              </a:rPr>
              <a:t>:</a:t>
            </a:r>
          </a:p>
          <a:p>
            <a:pPr marL="571500" lvl="0" indent="-571500" algn="just">
              <a:buFont typeface="Arial" panose="020B0604020202020204" pitchFamily="34" charset="0"/>
              <a:buChar char="•"/>
            </a:pPr>
            <a:r>
              <a:rPr lang="vi-VN" sz="3600" dirty="0">
                <a:ln w="0"/>
                <a:solidFill>
                  <a:schemeClr val="tx1"/>
                </a:solidFill>
                <a:effectLst>
                  <a:outerShdw blurRad="38100" dist="19050" dir="2700000" algn="tl" rotWithShape="0">
                    <a:schemeClr val="dk1">
                      <a:alpha val="40000"/>
                    </a:schemeClr>
                  </a:outerShdw>
                </a:effectLst>
                <a:latin typeface="Calibri" panose="020F0502020204030204"/>
              </a:rPr>
              <a:t>Tiếp tục lên kế hoạch chi tiêu cho các buổi đi mua sắm.</a:t>
            </a:r>
          </a:p>
          <a:p>
            <a:pPr marL="571500" lvl="0" indent="-571500" algn="just">
              <a:buFont typeface="Arial" panose="020B0604020202020204" pitchFamily="34" charset="0"/>
              <a:buChar char="•"/>
            </a:pPr>
            <a:r>
              <a:rPr lang="vi-VN" sz="3600" dirty="0">
                <a:ln w="0"/>
                <a:solidFill>
                  <a:schemeClr val="tx1"/>
                </a:solidFill>
                <a:effectLst>
                  <a:outerShdw blurRad="38100" dist="19050" dir="2700000" algn="tl" rotWithShape="0">
                    <a:schemeClr val="dk1">
                      <a:alpha val="40000"/>
                    </a:schemeClr>
                  </a:outerShdw>
                </a:effectLst>
                <a:latin typeface="Calibri" panose="020F0502020204030204"/>
              </a:rPr>
              <a:t>Tiếp tục thực hiện việc chi tiêu tiết kiệm trong gia đình.</a:t>
            </a:r>
          </a:p>
        </p:txBody>
      </p:sp>
    </p:spTree>
    <p:extLst>
      <p:ext uri="{BB962C8B-B14F-4D97-AF65-F5344CB8AC3E}">
        <p14:creationId xmlns:p14="http://schemas.microsoft.com/office/powerpoint/2010/main" val="2709601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2.5E-6 4.81481E-6 L 2.5E-6 -0.07223 " pathEditMode="relative" rAng="0" ptsTypes="AA">
                                      <p:cBhvr>
                                        <p:cTn id="6" dur="250" accel="50000" decel="50000" autoRev="1" fill="hold">
                                          <p:stCondLst>
                                            <p:cond delay="0"/>
                                          </p:stCondLst>
                                        </p:cTn>
                                        <p:tgtEl>
                                          <p:spTgt spid="5">
                                            <p:txEl>
                                              <p:pRg st="0" end="0"/>
                                            </p:txEl>
                                          </p:spTgt>
                                        </p:tgtEl>
                                        <p:attrNameLst>
                                          <p:attrName>ppt_x</p:attrName>
                                          <p:attrName>ppt_y</p:attrName>
                                        </p:attrNameLst>
                                      </p:cBhvr>
                                      <p:rCtr x="0" y="-3611"/>
                                    </p:animMotion>
                                    <p:animRot by="1500000">
                                      <p:cBhvr>
                                        <p:cTn id="7" dur="125" fill="hold">
                                          <p:stCondLst>
                                            <p:cond delay="0"/>
                                          </p:stCondLst>
                                        </p:cTn>
                                        <p:tgtEl>
                                          <p:spTgt spid="5">
                                            <p:txEl>
                                              <p:pRg st="0" end="0"/>
                                            </p:txEl>
                                          </p:spTgt>
                                        </p:tgtEl>
                                        <p:attrNameLst>
                                          <p:attrName>r</p:attrName>
                                        </p:attrNameLst>
                                      </p:cBhvr>
                                    </p:animRot>
                                    <p:animRot by="-1500000">
                                      <p:cBhvr>
                                        <p:cTn id="8" dur="125" fill="hold">
                                          <p:stCondLst>
                                            <p:cond delay="125"/>
                                          </p:stCondLst>
                                        </p:cTn>
                                        <p:tgtEl>
                                          <p:spTgt spid="5">
                                            <p:txEl>
                                              <p:pRg st="0" end="0"/>
                                            </p:txEl>
                                          </p:spTgt>
                                        </p:tgtEl>
                                        <p:attrNameLst>
                                          <p:attrName>r</p:attrName>
                                        </p:attrNameLst>
                                      </p:cBhvr>
                                    </p:animRot>
                                    <p:animRot by="-1500000">
                                      <p:cBhvr>
                                        <p:cTn id="9" dur="125" fill="hold">
                                          <p:stCondLst>
                                            <p:cond delay="250"/>
                                          </p:stCondLst>
                                        </p:cTn>
                                        <p:tgtEl>
                                          <p:spTgt spid="5">
                                            <p:txEl>
                                              <p:pRg st="0" end="0"/>
                                            </p:txEl>
                                          </p:spTgt>
                                        </p:tgtEl>
                                        <p:attrNameLst>
                                          <p:attrName>r</p:attrName>
                                        </p:attrNameLst>
                                      </p:cBhvr>
                                    </p:animRot>
                                    <p:animRot by="1500000">
                                      <p:cBhvr>
                                        <p:cTn id="10"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135F54-EB03-D31E-E634-84751A1815B4}"/>
              </a:ext>
            </a:extLst>
          </p:cNvPr>
          <p:cNvPicPr>
            <a:picLocks noChangeAspect="1"/>
          </p:cNvPicPr>
          <p:nvPr/>
        </p:nvPicPr>
        <p:blipFill>
          <a:blip r:embed="rId3"/>
          <a:stretch>
            <a:fillRect/>
          </a:stretch>
        </p:blipFill>
        <p:spPr>
          <a:xfrm>
            <a:off x="2739660" y="1864556"/>
            <a:ext cx="6108721" cy="3243353"/>
          </a:xfrm>
          <a:prstGeom prst="rect">
            <a:avLst/>
          </a:prstGeom>
        </p:spPr>
      </p:pic>
    </p:spTree>
    <p:extLst>
      <p:ext uri="{BB962C8B-B14F-4D97-AF65-F5344CB8AC3E}">
        <p14:creationId xmlns:p14="http://schemas.microsoft.com/office/powerpoint/2010/main" val="301689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E66C15-207E-6AB8-E692-C71A5451B43E}"/>
              </a:ext>
            </a:extLst>
          </p:cNvPr>
          <p:cNvPicPr>
            <a:picLocks noChangeAspect="1"/>
          </p:cNvPicPr>
          <p:nvPr/>
        </p:nvPicPr>
        <p:blipFill>
          <a:blip r:embed="rId2"/>
          <a:stretch>
            <a:fillRect/>
          </a:stretch>
        </p:blipFill>
        <p:spPr>
          <a:xfrm rot="20522941">
            <a:off x="-520298" y="420987"/>
            <a:ext cx="5637488" cy="2437909"/>
          </a:xfrm>
          <a:prstGeom prst="rect">
            <a:avLst/>
          </a:prstGeom>
        </p:spPr>
      </p:pic>
      <p:pic>
        <p:nvPicPr>
          <p:cNvPr id="9" name="Picture 8">
            <a:extLst>
              <a:ext uri="{FF2B5EF4-FFF2-40B4-BE49-F238E27FC236}">
                <a16:creationId xmlns:a16="http://schemas.microsoft.com/office/drawing/2014/main" id="{507E3443-8DDE-6D92-8EFB-A3FD882AE48C}"/>
              </a:ext>
            </a:extLst>
          </p:cNvPr>
          <p:cNvPicPr>
            <a:picLocks noChangeAspect="1"/>
          </p:cNvPicPr>
          <p:nvPr/>
        </p:nvPicPr>
        <p:blipFill>
          <a:blip r:embed="rId3"/>
          <a:stretch>
            <a:fillRect/>
          </a:stretch>
        </p:blipFill>
        <p:spPr>
          <a:xfrm>
            <a:off x="3051098" y="2588169"/>
            <a:ext cx="6761050" cy="2517866"/>
          </a:xfrm>
          <a:prstGeom prst="rect">
            <a:avLst/>
          </a:prstGeom>
        </p:spPr>
      </p:pic>
    </p:spTree>
    <p:extLst>
      <p:ext uri="{BB962C8B-B14F-4D97-AF65-F5344CB8AC3E}">
        <p14:creationId xmlns:p14="http://schemas.microsoft.com/office/powerpoint/2010/main" val="126865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8" descr="卡通人物&#10;&#10;中度可信度描述已自动生成">
            <a:extLst>
              <a:ext uri="{FF2B5EF4-FFF2-40B4-BE49-F238E27FC236}">
                <a16:creationId xmlns:a16="http://schemas.microsoft.com/office/drawing/2014/main" id="{A7D97FF5-89B3-A5D2-C5D4-80A595E42D83}"/>
              </a:ext>
            </a:extLst>
          </p:cNvPr>
          <p:cNvPicPr>
            <a:picLocks noChangeAspect="1"/>
          </p:cNvPicPr>
          <p:nvPr/>
        </p:nvPicPr>
        <p:blipFill rotWithShape="1">
          <a:blip r:embed="rId2">
            <a:extLst>
              <a:ext uri="{28A0092B-C50C-407E-A947-70E740481C1C}">
                <a14:useLocalDpi xmlns:a14="http://schemas.microsoft.com/office/drawing/2010/main" val="0"/>
              </a:ext>
            </a:extLst>
          </a:blip>
          <a:srcRect r="51134" b="49895"/>
          <a:stretch/>
        </p:blipFill>
        <p:spPr>
          <a:xfrm>
            <a:off x="0" y="0"/>
            <a:ext cx="2235200" cy="3436196"/>
          </a:xfrm>
          <a:prstGeom prst="rect">
            <a:avLst/>
          </a:prstGeom>
        </p:spPr>
      </p:pic>
      <p:pic>
        <p:nvPicPr>
          <p:cNvPr id="8" name="图片 17" descr="卡通人物&#10;&#10;中度可信度描述已自动生成">
            <a:extLst>
              <a:ext uri="{FF2B5EF4-FFF2-40B4-BE49-F238E27FC236}">
                <a16:creationId xmlns:a16="http://schemas.microsoft.com/office/drawing/2014/main" id="{BE58BABF-A82D-CDA8-67E5-ED3C81576489}"/>
              </a:ext>
            </a:extLst>
          </p:cNvPr>
          <p:cNvPicPr>
            <a:picLocks noChangeAspect="1"/>
          </p:cNvPicPr>
          <p:nvPr/>
        </p:nvPicPr>
        <p:blipFill rotWithShape="1">
          <a:blip r:embed="rId2">
            <a:extLst>
              <a:ext uri="{28A0092B-C50C-407E-A947-70E740481C1C}">
                <a14:useLocalDpi xmlns:a14="http://schemas.microsoft.com/office/drawing/2010/main" val="0"/>
              </a:ext>
            </a:extLst>
          </a:blip>
          <a:srcRect l="53355" b="60423"/>
          <a:stretch/>
        </p:blipFill>
        <p:spPr>
          <a:xfrm>
            <a:off x="10058400" y="0"/>
            <a:ext cx="2133600" cy="2714171"/>
          </a:xfrm>
          <a:prstGeom prst="rect">
            <a:avLst/>
          </a:prstGeom>
        </p:spPr>
      </p:pic>
      <p:grpSp>
        <p:nvGrpSpPr>
          <p:cNvPr id="18" name="Group 17">
            <a:extLst>
              <a:ext uri="{FF2B5EF4-FFF2-40B4-BE49-F238E27FC236}">
                <a16:creationId xmlns:a16="http://schemas.microsoft.com/office/drawing/2014/main" id="{4C0A50B6-3FF4-3407-ACA1-80B5AC83BA89}"/>
              </a:ext>
            </a:extLst>
          </p:cNvPr>
          <p:cNvGrpSpPr/>
          <p:nvPr/>
        </p:nvGrpSpPr>
        <p:grpSpPr>
          <a:xfrm>
            <a:off x="175549" y="1163457"/>
            <a:ext cx="11422062" cy="1031631"/>
            <a:chOff x="6308591" y="1081302"/>
            <a:chExt cx="11422062" cy="1031631"/>
          </a:xfrm>
        </p:grpSpPr>
        <p:sp>
          <p:nvSpPr>
            <p:cNvPr id="19" name="Rectangle: Rounded Corners 18">
              <a:extLst>
                <a:ext uri="{FF2B5EF4-FFF2-40B4-BE49-F238E27FC236}">
                  <a16:creationId xmlns:a16="http://schemas.microsoft.com/office/drawing/2014/main" id="{90FDD9F5-8348-AEBC-9B5D-C4600E3E74D9}"/>
                </a:ext>
              </a:extLst>
            </p:cNvPr>
            <p:cNvSpPr/>
            <p:nvPr/>
          </p:nvSpPr>
          <p:spPr>
            <a:xfrm>
              <a:off x="7083294" y="1268211"/>
              <a:ext cx="10647359"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2060"/>
                  </a:solidFill>
                  <a:latin typeface="Calibri" panose="020F0502020204030204" pitchFamily="34" charset="0"/>
                  <a:cs typeface="Calibri" panose="020F0502020204030204" pitchFamily="34" charset="0"/>
                </a:rPr>
                <a:t>B</a:t>
              </a:r>
              <a:r>
                <a:rPr lang="vi-VN" sz="2800" b="1" dirty="0">
                  <a:solidFill>
                    <a:srgbClr val="002060"/>
                  </a:solidFill>
                  <a:latin typeface="Calibri" panose="020F0502020204030204" pitchFamily="34" charset="0"/>
                  <a:cs typeface="Calibri" panose="020F0502020204030204" pitchFamily="34" charset="0"/>
                </a:rPr>
                <a:t>iết cách ghi chép và theo dõi được các nguồn thu, chi cá nhân.</a:t>
              </a:r>
              <a:endParaRPr lang="en-US" sz="2800" b="1" dirty="0">
                <a:solidFill>
                  <a:srgbClr val="002060"/>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6D0BB7CA-0E69-FFBB-F3D4-E26869E06DC6}"/>
                </a:ext>
              </a:extLst>
            </p:cNvPr>
            <p:cNvPicPr>
              <a:picLocks noChangeAspect="1"/>
            </p:cNvPicPr>
            <p:nvPr/>
          </p:nvPicPr>
          <p:blipFill>
            <a:blip r:embed="rId3"/>
            <a:stretch>
              <a:fillRect/>
            </a:stretch>
          </p:blipFill>
          <p:spPr>
            <a:xfrm>
              <a:off x="6308591" y="1081302"/>
              <a:ext cx="1031631" cy="1031631"/>
            </a:xfrm>
            <a:prstGeom prst="rect">
              <a:avLst/>
            </a:prstGeom>
          </p:spPr>
        </p:pic>
      </p:grpSp>
      <p:grpSp>
        <p:nvGrpSpPr>
          <p:cNvPr id="21" name="Group 20">
            <a:extLst>
              <a:ext uri="{FF2B5EF4-FFF2-40B4-BE49-F238E27FC236}">
                <a16:creationId xmlns:a16="http://schemas.microsoft.com/office/drawing/2014/main" id="{180FA2A3-3ED3-3057-7FA7-1FBC05435FF4}"/>
              </a:ext>
            </a:extLst>
          </p:cNvPr>
          <p:cNvGrpSpPr/>
          <p:nvPr/>
        </p:nvGrpSpPr>
        <p:grpSpPr>
          <a:xfrm>
            <a:off x="236250" y="2283032"/>
            <a:ext cx="11045688" cy="1415665"/>
            <a:chOff x="6376985" y="2204685"/>
            <a:chExt cx="11045688" cy="1415665"/>
          </a:xfrm>
        </p:grpSpPr>
        <p:sp>
          <p:nvSpPr>
            <p:cNvPr id="22" name="Rectangle: Rounded Corners 21">
              <a:extLst>
                <a:ext uri="{FF2B5EF4-FFF2-40B4-BE49-F238E27FC236}">
                  <a16:creationId xmlns:a16="http://schemas.microsoft.com/office/drawing/2014/main" id="{C2C0291A-FCA0-DB6E-0D0A-61420BE3C485}"/>
                </a:ext>
              </a:extLst>
            </p:cNvPr>
            <p:cNvSpPr/>
            <p:nvPr/>
          </p:nvSpPr>
          <p:spPr>
            <a:xfrm>
              <a:off x="6824407" y="2395884"/>
              <a:ext cx="10598266" cy="1224466"/>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libri" panose="020F0502020204030204" pitchFamily="34" charset="0"/>
                  <a:cs typeface="Calibri" panose="020F0502020204030204" pitchFamily="34" charset="0"/>
                </a:rPr>
                <a:t>Xác định được nguồn hàng hóa và mặt hàng muốn mua phù hợp với khả năng tài chính cá nhân và gia đình.</a:t>
              </a:r>
              <a:endParaRPr lang="en-US" sz="2800" b="1" dirty="0">
                <a:solidFill>
                  <a:srgbClr val="002060"/>
                </a:solidFill>
                <a:latin typeface="Calibri" panose="020F050202020403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5C2CB05C-6BD8-DF56-74FF-F1DE4601B2B9}"/>
                </a:ext>
              </a:extLst>
            </p:cNvPr>
            <p:cNvPicPr>
              <a:picLocks noChangeAspect="1"/>
            </p:cNvPicPr>
            <p:nvPr/>
          </p:nvPicPr>
          <p:blipFill>
            <a:blip r:embed="rId4"/>
            <a:stretch>
              <a:fillRect/>
            </a:stretch>
          </p:blipFill>
          <p:spPr>
            <a:xfrm>
              <a:off x="6376985" y="2204685"/>
              <a:ext cx="1031631" cy="1031631"/>
            </a:xfrm>
            <a:prstGeom prst="rect">
              <a:avLst/>
            </a:prstGeom>
          </p:spPr>
        </p:pic>
      </p:grpSp>
      <p:grpSp>
        <p:nvGrpSpPr>
          <p:cNvPr id="24" name="Group 23">
            <a:extLst>
              <a:ext uri="{FF2B5EF4-FFF2-40B4-BE49-F238E27FC236}">
                <a16:creationId xmlns:a16="http://schemas.microsoft.com/office/drawing/2014/main" id="{373FA192-C47C-71E5-D9F5-606EE1F3E526}"/>
              </a:ext>
            </a:extLst>
          </p:cNvPr>
          <p:cNvGrpSpPr/>
          <p:nvPr/>
        </p:nvGrpSpPr>
        <p:grpSpPr>
          <a:xfrm>
            <a:off x="142875" y="3990678"/>
            <a:ext cx="11181857" cy="1142555"/>
            <a:chOff x="6256561" y="3853734"/>
            <a:chExt cx="11181857" cy="1142555"/>
          </a:xfrm>
        </p:grpSpPr>
        <p:sp>
          <p:nvSpPr>
            <p:cNvPr id="25" name="Rectangle: Rounded Corners 24">
              <a:extLst>
                <a:ext uri="{FF2B5EF4-FFF2-40B4-BE49-F238E27FC236}">
                  <a16:creationId xmlns:a16="http://schemas.microsoft.com/office/drawing/2014/main" id="{5840FF37-22E3-A633-8818-A4BC2CD72C31}"/>
                </a:ext>
              </a:extLst>
            </p:cNvPr>
            <p:cNvSpPr/>
            <p:nvPr/>
          </p:nvSpPr>
          <p:spPr>
            <a:xfrm>
              <a:off x="6904796" y="3969854"/>
              <a:ext cx="10533622" cy="1026435"/>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libri" panose="020F0502020204030204" pitchFamily="34" charset="0"/>
                  <a:cs typeface="Calibri" panose="020F0502020204030204" pitchFamily="34" charset="0"/>
                </a:rPr>
                <a:t>Hiểu được thế nào là chi tiêu tiết kiệm và lợi ích của việc chi tiêu tiết kiệm.</a:t>
              </a:r>
              <a:endParaRPr lang="en-US" sz="2800" b="1" dirty="0">
                <a:solidFill>
                  <a:srgbClr val="002060"/>
                </a:solidFill>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FADF94B5-AFEB-1F54-6E3B-B96000BA8BB6}"/>
                </a:ext>
              </a:extLst>
            </p:cNvPr>
            <p:cNvPicPr>
              <a:picLocks noChangeAspect="1"/>
            </p:cNvPicPr>
            <p:nvPr/>
          </p:nvPicPr>
          <p:blipFill>
            <a:blip r:embed="rId5"/>
            <a:stretch>
              <a:fillRect/>
            </a:stretch>
          </p:blipFill>
          <p:spPr>
            <a:xfrm>
              <a:off x="6256561" y="3853734"/>
              <a:ext cx="1031631" cy="1031631"/>
            </a:xfrm>
            <a:prstGeom prst="rect">
              <a:avLst/>
            </a:prstGeom>
          </p:spPr>
        </p:pic>
      </p:grpSp>
      <p:pic>
        <p:nvPicPr>
          <p:cNvPr id="27" name="Picture 26">
            <a:extLst>
              <a:ext uri="{FF2B5EF4-FFF2-40B4-BE49-F238E27FC236}">
                <a16:creationId xmlns:a16="http://schemas.microsoft.com/office/drawing/2014/main" id="{1FC4E768-3CFB-7148-28A5-EA14B6EDB0E6}"/>
              </a:ext>
            </a:extLst>
          </p:cNvPr>
          <p:cNvPicPr>
            <a:picLocks noChangeAspect="1"/>
          </p:cNvPicPr>
          <p:nvPr/>
        </p:nvPicPr>
        <p:blipFill>
          <a:blip r:embed="rId6"/>
          <a:stretch>
            <a:fillRect/>
          </a:stretch>
        </p:blipFill>
        <p:spPr>
          <a:xfrm>
            <a:off x="3166278" y="270775"/>
            <a:ext cx="5797798" cy="1072989"/>
          </a:xfrm>
          <a:prstGeom prst="rect">
            <a:avLst/>
          </a:prstGeom>
        </p:spPr>
      </p:pic>
    </p:spTree>
    <p:extLst>
      <p:ext uri="{BB962C8B-B14F-4D97-AF65-F5344CB8AC3E}">
        <p14:creationId xmlns:p14="http://schemas.microsoft.com/office/powerpoint/2010/main" val="4036312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68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8000">
                                          <p:cBhvr additive="base">
                                            <p:cTn id="7" dur="1000" fill="hold"/>
                                            <p:tgtEl>
                                              <p:spTgt spid="18"/>
                                            </p:tgtEl>
                                            <p:attrNameLst>
                                              <p:attrName>ppt_x</p:attrName>
                                            </p:attrNameLst>
                                          </p:cBhvr>
                                          <p:tavLst>
                                            <p:tav tm="0">
                                              <p:val>
                                                <p:strVal val="0-#ppt_w/2"/>
                                              </p:val>
                                            </p:tav>
                                            <p:tav tm="100000">
                                              <p:val>
                                                <p:strVal val="#ppt_x"/>
                                              </p:val>
                                            </p:tav>
                                          </p:tavLst>
                                        </p:anim>
                                        <p:anim calcmode="lin" valueType="num" p14:bounceEnd="68000">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68000">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14:bounceEnd="68000">
                                          <p:cBhvr additive="base">
                                            <p:cTn id="13" dur="1000" fill="hold"/>
                                            <p:tgtEl>
                                              <p:spTgt spid="21"/>
                                            </p:tgtEl>
                                            <p:attrNameLst>
                                              <p:attrName>ppt_x</p:attrName>
                                            </p:attrNameLst>
                                          </p:cBhvr>
                                          <p:tavLst>
                                            <p:tav tm="0">
                                              <p:val>
                                                <p:strVal val="0-#ppt_w/2"/>
                                              </p:val>
                                            </p:tav>
                                            <p:tav tm="100000">
                                              <p:val>
                                                <p:strVal val="#ppt_x"/>
                                              </p:val>
                                            </p:tav>
                                          </p:tavLst>
                                        </p:anim>
                                        <p:anim calcmode="lin" valueType="num" p14:bounceEnd="68000">
                                          <p:cBhvr additive="base">
                                            <p:cTn id="1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14:presetBounceEnd="68000">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14:bounceEnd="68000">
                                          <p:cBhvr additive="base">
                                            <p:cTn id="19" dur="1000" fill="hold"/>
                                            <p:tgtEl>
                                              <p:spTgt spid="2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000" fill="hold"/>
                                            <p:tgtEl>
                                              <p:spTgt spid="21"/>
                                            </p:tgtEl>
                                            <p:attrNameLst>
                                              <p:attrName>ppt_x</p:attrName>
                                            </p:attrNameLst>
                                          </p:cBhvr>
                                          <p:tavLst>
                                            <p:tav tm="0">
                                              <p:val>
                                                <p:strVal val="0-#ppt_w/2"/>
                                              </p:val>
                                            </p:tav>
                                            <p:tav tm="100000">
                                              <p:val>
                                                <p:strVal val="#ppt_x"/>
                                              </p:val>
                                            </p:tav>
                                          </p:tavLst>
                                        </p:anim>
                                        <p:anim calcmode="lin" valueType="num">
                                          <p:cBhvr additive="base">
                                            <p:cTn id="1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ppt_x"/>
                                              </p:val>
                                            </p:tav>
                                            <p:tav tm="100000">
                                              <p:val>
                                                <p:strVal val="#ppt_x"/>
                                              </p:val>
                                            </p:tav>
                                          </p:tavLst>
                                        </p:anim>
                                        <p:anim calcmode="lin" valueType="num">
                                          <p:cBhvr additive="base">
                                            <p:cTn id="20"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200;p29">
            <a:extLst>
              <a:ext uri="{FF2B5EF4-FFF2-40B4-BE49-F238E27FC236}">
                <a16:creationId xmlns:a16="http://schemas.microsoft.com/office/drawing/2014/main" id="{1DECCD86-2823-46E0-A10D-E9E978A6523B}"/>
              </a:ext>
            </a:extLst>
          </p:cNvPr>
          <p:cNvSpPr/>
          <p:nvPr/>
        </p:nvSpPr>
        <p:spPr>
          <a:xfrm rot="6239986">
            <a:off x="1423663" y="1432347"/>
            <a:ext cx="1328832" cy="1351762"/>
          </a:xfrm>
          <a:custGeom>
            <a:avLst/>
            <a:gdLst/>
            <a:ahLst/>
            <a:cxnLst/>
            <a:rect l="l" t="t" r="r" b="b"/>
            <a:pathLst>
              <a:path w="49840" h="50700" extrusionOk="0">
                <a:moveTo>
                  <a:pt x="28402" y="0"/>
                </a:moveTo>
                <a:cubicBezTo>
                  <a:pt x="18173" y="0"/>
                  <a:pt x="4965" y="8179"/>
                  <a:pt x="2302" y="20640"/>
                </a:cubicBezTo>
                <a:cubicBezTo>
                  <a:pt x="1" y="31402"/>
                  <a:pt x="2747" y="44057"/>
                  <a:pt x="5307" y="46023"/>
                </a:cubicBezTo>
                <a:cubicBezTo>
                  <a:pt x="7905" y="47953"/>
                  <a:pt x="14659" y="50699"/>
                  <a:pt x="24790" y="50699"/>
                </a:cubicBezTo>
                <a:cubicBezTo>
                  <a:pt x="34922" y="50699"/>
                  <a:pt x="41490" y="46172"/>
                  <a:pt x="45053" y="39900"/>
                </a:cubicBezTo>
                <a:cubicBezTo>
                  <a:pt x="48652" y="33629"/>
                  <a:pt x="49320" y="29955"/>
                  <a:pt x="49580" y="25613"/>
                </a:cubicBezTo>
                <a:cubicBezTo>
                  <a:pt x="49840" y="21234"/>
                  <a:pt x="48096" y="12995"/>
                  <a:pt x="45350" y="9804"/>
                </a:cubicBezTo>
                <a:cubicBezTo>
                  <a:pt x="42603" y="6612"/>
                  <a:pt x="39041" y="2048"/>
                  <a:pt x="32175" y="415"/>
                </a:cubicBezTo>
                <a:cubicBezTo>
                  <a:pt x="30986" y="136"/>
                  <a:pt x="29719" y="0"/>
                  <a:pt x="28402" y="0"/>
                </a:cubicBezTo>
                <a:close/>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cs typeface="Arial"/>
              <a:sym typeface="Arial" panose="020B0604020202020204" pitchFamily="34" charset="0"/>
            </a:endParaRPr>
          </a:p>
        </p:txBody>
      </p:sp>
      <p:pic>
        <p:nvPicPr>
          <p:cNvPr id="2" name="Picture 1">
            <a:extLst>
              <a:ext uri="{FF2B5EF4-FFF2-40B4-BE49-F238E27FC236}">
                <a16:creationId xmlns:a16="http://schemas.microsoft.com/office/drawing/2014/main" id="{1DA8954E-3F0A-74F1-8850-97C513287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529" y="0"/>
            <a:ext cx="6901270" cy="5023539"/>
          </a:xfrm>
          <a:prstGeom prst="rect">
            <a:avLst/>
          </a:prstGeom>
        </p:spPr>
      </p:pic>
    </p:spTree>
    <p:extLst>
      <p:ext uri="{BB962C8B-B14F-4D97-AF65-F5344CB8AC3E}">
        <p14:creationId xmlns:p14="http://schemas.microsoft.com/office/powerpoint/2010/main" val="991723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everal&#10;&#10;Description automatically generated">
            <a:extLst>
              <a:ext uri="{FF2B5EF4-FFF2-40B4-BE49-F238E27FC236}">
                <a16:creationId xmlns:a16="http://schemas.microsoft.com/office/drawing/2014/main" id="{E3BD1C60-23EE-2D4C-24DF-03C2C6AA364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9600" b="94600" l="60350" r="95600">
                        <a14:foregroundMark x1="74350" y1="49600" x2="75200" y2="52500"/>
                        <a14:foregroundMark x1="63050" y1="69350" x2="65400" y2="72750"/>
                        <a14:foregroundMark x1="63400" y1="68350" x2="63400" y2="68350"/>
                        <a14:foregroundMark x1="62200" y1="68200" x2="62200" y2="68200"/>
                        <a14:foregroundMark x1="62900" y1="68700" x2="62550" y2="73400"/>
                        <a14:foregroundMark x1="61700" y1="71900" x2="61818" y2="73470"/>
                        <a14:foregroundMark x1="61297" y1="71297" x2="61050" y2="74100"/>
                        <a14:foregroundMark x1="61177" y1="71244" x2="60850" y2="71750"/>
                        <a14:foregroundMark x1="62400" y1="68700" x2="62105" y2="73963"/>
                        <a14:foregroundMark x1="62400" y1="68350" x2="61200" y2="71050"/>
                        <a14:foregroundMark x1="62050" y1="69050" x2="60850" y2="72750"/>
                        <a14:foregroundMark x1="61201" y1="71255" x2="60500" y2="72750"/>
                        <a14:foregroundMark x1="62400" y1="68700" x2="61952" y2="69655"/>
                        <a14:foregroundMark x1="62200" y1="68850" x2="60700" y2="73900"/>
                        <a14:foregroundMark x1="62400" y1="68700" x2="60850" y2="73100"/>
                        <a14:foregroundMark x1="62400" y1="68850" x2="60700" y2="73400"/>
                        <a14:foregroundMark x1="62550" y1="68500" x2="61200" y2="73750"/>
                        <a14:foregroundMark x1="66750" y1="71550" x2="71500" y2="72900"/>
                        <a14:foregroundMark x1="77750" y1="73250" x2="81950" y2="75100"/>
                        <a14:foregroundMark x1="62400" y1="68200" x2="61585" y2="74506"/>
                        <a14:foregroundMark x1="63043" y1="74882" x2="66100" y2="73600"/>
                        <a14:foregroundMark x1="62456" y1="74950" x2="64900" y2="74950"/>
                        <a14:foregroundMark x1="62700" y1="75600" x2="64900" y2="75600"/>
                        <a14:foregroundMark x1="61795" y1="69586" x2="60700" y2="73400"/>
                        <a14:foregroundMark x1="62050" y1="68700" x2="61836" y2="69444"/>
                        <a14:foregroundMark x1="61592" y1="69966" x2="60850" y2="73600"/>
                        <a14:foregroundMark x1="61850" y1="68700" x2="61679" y2="69536"/>
                        <a14:foregroundMark x1="62050" y1="69550" x2="61333" y2="73889"/>
                        <a14:foregroundMark x1="61250" y1="69500" x2="62350" y2="68550"/>
                        <a14:foregroundMark x1="61950" y1="68400" x2="61500" y2="68900"/>
                        <a14:foregroundMark x1="60800" y1="69850" x2="60550" y2="71600"/>
                        <a14:foregroundMark x1="60635" y1="71006" x2="60600" y2="73200"/>
                        <a14:foregroundMark x1="60650" y1="71450" x2="61000" y2="73650"/>
                        <a14:foregroundMark x1="61000" y1="73700" x2="62800" y2="74800"/>
                        <a14:foregroundMark x1="61200" y1="74150" x2="62950" y2="75500"/>
                        <a14:foregroundMark x1="61350" y1="74000" x2="63100" y2="75200"/>
                        <a14:foregroundMark x1="62350" y1="68100" x2="61481" y2="69449"/>
                        <a14:foregroundMark x1="62100" y1="68250" x2="61297" y2="69368"/>
                        <a14:foregroundMark x1="62100" y1="68200" x2="61000" y2="69850"/>
                        <a14:foregroundMark x1="62100" y1="68250" x2="61465" y2="69441"/>
                        <a14:foregroundMark x1="61950" y1="68250" x2="61050" y2="69300"/>
                        <a14:foregroundMark x1="62200" y1="67950" x2="61050" y2="69350"/>
                        <a14:foregroundMark x1="62250" y1="68100" x2="63350" y2="68000"/>
                        <a14:foregroundMark x1="62600" y1="67950" x2="63800" y2="67900"/>
                        <a14:foregroundMark x1="62300" y1="68000" x2="63500" y2="67900"/>
                        <a14:foregroundMark x1="62850" y1="67900" x2="64500" y2="69300"/>
                        <a14:foregroundMark x1="63700" y1="67950" x2="61717" y2="69552"/>
                        <a14:foregroundMark x1="62200" y1="68200" x2="61171" y2="69313"/>
                        <a14:foregroundMark x1="61012" y1="71172" x2="60750" y2="72000"/>
                        <a14:foregroundMark x1="61950" y1="68200" x2="61547" y2="69477"/>
                        <a14:foregroundMark x1="60552" y1="70970" x2="60750" y2="73350"/>
                        <a14:foregroundMark x1="60600" y1="70650" x2="60950" y2="73800"/>
                        <a14:foregroundMark x1="62650" y1="68750" x2="61950" y2="72950"/>
                        <a14:foregroundMark x1="63600" y1="68150" x2="65350" y2="72050"/>
                        <a14:foregroundMark x1="63850" y1="68200" x2="60800" y2="69850"/>
                        <a14:foregroundMark x1="61854" y1="69612" x2="61100" y2="72800"/>
                        <a14:foregroundMark x1="62200" y1="68150" x2="61953" y2="69196"/>
                        <a14:foregroundMark x1="60600" y1="71500" x2="61800" y2="74550"/>
                        <a14:foregroundMark x1="61100" y1="73950" x2="63500" y2="75100"/>
                        <a14:backgroundMark x1="60800" y1="69150" x2="60050" y2="70750"/>
                      </a14:backgroundRemoval>
                    </a14:imgEffect>
                  </a14:imgLayer>
                </a14:imgProps>
              </a:ext>
              <a:ext uri="{28A0092B-C50C-407E-A947-70E740481C1C}">
                <a14:useLocalDpi xmlns:a14="http://schemas.microsoft.com/office/drawing/2010/main" val="0"/>
              </a:ext>
            </a:extLst>
          </a:blip>
          <a:srcRect l="56020" t="46000"/>
          <a:stretch/>
        </p:blipFill>
        <p:spPr>
          <a:xfrm>
            <a:off x="6632916" y="1090993"/>
            <a:ext cx="5884679" cy="7225346"/>
          </a:xfrm>
          <a:prstGeom prst="rect">
            <a:avLst/>
          </a:prstGeom>
        </p:spPr>
      </p:pic>
      <p:pic>
        <p:nvPicPr>
          <p:cNvPr id="2" name="Picture 1">
            <a:extLst>
              <a:ext uri="{FF2B5EF4-FFF2-40B4-BE49-F238E27FC236}">
                <a16:creationId xmlns:a16="http://schemas.microsoft.com/office/drawing/2014/main" id="{84BF9CD5-C581-FCBD-A595-A7218548592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9424" b="94785" l="42156" r="97044"/>
                    </a14:imgEffect>
                  </a14:imgLayer>
                </a14:imgProps>
              </a:ext>
              <a:ext uri="{28A0092B-C50C-407E-A947-70E740481C1C}">
                <a14:useLocalDpi xmlns:a14="http://schemas.microsoft.com/office/drawing/2010/main" val="0"/>
              </a:ext>
            </a:extLst>
          </a:blip>
          <a:srcRect l="38847" t="48718"/>
          <a:stretch/>
        </p:blipFill>
        <p:spPr>
          <a:xfrm>
            <a:off x="-355645" y="832820"/>
            <a:ext cx="10105294" cy="2801816"/>
          </a:xfrm>
          <a:prstGeom prst="rect">
            <a:avLst/>
          </a:prstGeom>
        </p:spPr>
      </p:pic>
      <p:pic>
        <p:nvPicPr>
          <p:cNvPr id="11" name="Picture 10">
            <a:extLst>
              <a:ext uri="{FF2B5EF4-FFF2-40B4-BE49-F238E27FC236}">
                <a16:creationId xmlns:a16="http://schemas.microsoft.com/office/drawing/2014/main" id="{348D8197-92E2-337E-E783-DBD153C855FD}"/>
              </a:ext>
            </a:extLst>
          </p:cNvPr>
          <p:cNvPicPr>
            <a:picLocks noChangeAspect="1"/>
          </p:cNvPicPr>
          <p:nvPr/>
        </p:nvPicPr>
        <p:blipFill>
          <a:blip r:embed="rId6"/>
          <a:stretch>
            <a:fillRect/>
          </a:stretch>
        </p:blipFill>
        <p:spPr>
          <a:xfrm>
            <a:off x="1579682" y="776739"/>
            <a:ext cx="7224386" cy="2859272"/>
          </a:xfrm>
          <a:prstGeom prst="rect">
            <a:avLst/>
          </a:prstGeom>
        </p:spPr>
      </p:pic>
    </p:spTree>
    <p:extLst>
      <p:ext uri="{BB962C8B-B14F-4D97-AF65-F5344CB8AC3E}">
        <p14:creationId xmlns:p14="http://schemas.microsoft.com/office/powerpoint/2010/main" val="744103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5499726-C833-2866-6995-56C83EAF3D33}"/>
              </a:ext>
            </a:extLst>
          </p:cNvPr>
          <p:cNvGrpSpPr/>
          <p:nvPr/>
        </p:nvGrpSpPr>
        <p:grpSpPr>
          <a:xfrm>
            <a:off x="641521" y="1374213"/>
            <a:ext cx="8636043" cy="810009"/>
            <a:chOff x="-116358" y="2235716"/>
            <a:chExt cx="9554486" cy="3605023"/>
          </a:xfrm>
        </p:grpSpPr>
        <p:sp>
          <p:nvSpPr>
            <p:cNvPr id="9" name="Rectangle: Rounded Corners 8">
              <a:extLst>
                <a:ext uri="{FF2B5EF4-FFF2-40B4-BE49-F238E27FC236}">
                  <a16:creationId xmlns:a16="http://schemas.microsoft.com/office/drawing/2014/main" id="{2EB2E000-F577-E690-186C-02F92BFD94F4}"/>
                </a:ext>
              </a:extLst>
            </p:cNvPr>
            <p:cNvSpPr/>
            <p:nvPr/>
          </p:nvSpPr>
          <p:spPr>
            <a:xfrm>
              <a:off x="60505" y="2235716"/>
              <a:ext cx="8936507" cy="3605023"/>
            </a:xfrm>
            <a:custGeom>
              <a:avLst/>
              <a:gdLst>
                <a:gd name="connsiteX0" fmla="*/ 0 w 8936507"/>
                <a:gd name="connsiteY0" fmla="*/ 600849 h 3605023"/>
                <a:gd name="connsiteX1" fmla="*/ 600849 w 8936507"/>
                <a:gd name="connsiteY1" fmla="*/ 0 h 3605023"/>
                <a:gd name="connsiteX2" fmla="*/ 1273182 w 8936507"/>
                <a:gd name="connsiteY2" fmla="*/ 0 h 3605023"/>
                <a:gd name="connsiteX3" fmla="*/ 1713472 w 8936507"/>
                <a:gd name="connsiteY3" fmla="*/ 0 h 3605023"/>
                <a:gd name="connsiteX4" fmla="*/ 2308457 w 8936507"/>
                <a:gd name="connsiteY4" fmla="*/ 0 h 3605023"/>
                <a:gd name="connsiteX5" fmla="*/ 3058138 w 8936507"/>
                <a:gd name="connsiteY5" fmla="*/ 0 h 3605023"/>
                <a:gd name="connsiteX6" fmla="*/ 3421079 w 8936507"/>
                <a:gd name="connsiteY6" fmla="*/ 0 h 3605023"/>
                <a:gd name="connsiteX7" fmla="*/ 3861368 w 8936507"/>
                <a:gd name="connsiteY7" fmla="*/ 0 h 3605023"/>
                <a:gd name="connsiteX8" fmla="*/ 4379006 w 8936507"/>
                <a:gd name="connsiteY8" fmla="*/ 0 h 3605023"/>
                <a:gd name="connsiteX9" fmla="*/ 4973991 w 8936507"/>
                <a:gd name="connsiteY9" fmla="*/ 0 h 3605023"/>
                <a:gd name="connsiteX10" fmla="*/ 5491628 w 8936507"/>
                <a:gd name="connsiteY10" fmla="*/ 0 h 3605023"/>
                <a:gd name="connsiteX11" fmla="*/ 6009265 w 8936507"/>
                <a:gd name="connsiteY11" fmla="*/ 0 h 3605023"/>
                <a:gd name="connsiteX12" fmla="*/ 6681599 w 8936507"/>
                <a:gd name="connsiteY12" fmla="*/ 0 h 3605023"/>
                <a:gd name="connsiteX13" fmla="*/ 7199236 w 8936507"/>
                <a:gd name="connsiteY13" fmla="*/ 0 h 3605023"/>
                <a:gd name="connsiteX14" fmla="*/ 7794221 w 8936507"/>
                <a:gd name="connsiteY14" fmla="*/ 0 h 3605023"/>
                <a:gd name="connsiteX15" fmla="*/ 8335658 w 8936507"/>
                <a:gd name="connsiteY15" fmla="*/ 0 h 3605023"/>
                <a:gd name="connsiteX16" fmla="*/ 8936507 w 8936507"/>
                <a:gd name="connsiteY16" fmla="*/ 600849 h 3605023"/>
                <a:gd name="connsiteX17" fmla="*/ 8936507 w 8936507"/>
                <a:gd name="connsiteY17" fmla="*/ 1009414 h 3605023"/>
                <a:gd name="connsiteX18" fmla="*/ 8936507 w 8936507"/>
                <a:gd name="connsiteY18" fmla="*/ 1466046 h 3605023"/>
                <a:gd name="connsiteX19" fmla="*/ 8936507 w 8936507"/>
                <a:gd name="connsiteY19" fmla="*/ 1970744 h 3605023"/>
                <a:gd name="connsiteX20" fmla="*/ 8936507 w 8936507"/>
                <a:gd name="connsiteY20" fmla="*/ 2475443 h 3605023"/>
                <a:gd name="connsiteX21" fmla="*/ 8936507 w 8936507"/>
                <a:gd name="connsiteY21" fmla="*/ 3004174 h 3605023"/>
                <a:gd name="connsiteX22" fmla="*/ 8335658 w 8936507"/>
                <a:gd name="connsiteY22" fmla="*/ 3605023 h 3605023"/>
                <a:gd name="connsiteX23" fmla="*/ 7585977 w 8936507"/>
                <a:gd name="connsiteY23" fmla="*/ 3605023 h 3605023"/>
                <a:gd name="connsiteX24" fmla="*/ 7068339 w 8936507"/>
                <a:gd name="connsiteY24" fmla="*/ 3605023 h 3605023"/>
                <a:gd name="connsiteX25" fmla="*/ 6550702 w 8936507"/>
                <a:gd name="connsiteY25" fmla="*/ 3605023 h 3605023"/>
                <a:gd name="connsiteX26" fmla="*/ 5801021 w 8936507"/>
                <a:gd name="connsiteY26" fmla="*/ 3605023 h 3605023"/>
                <a:gd name="connsiteX27" fmla="*/ 5283383 w 8936507"/>
                <a:gd name="connsiteY27" fmla="*/ 3605023 h 3605023"/>
                <a:gd name="connsiteX28" fmla="*/ 4611050 w 8936507"/>
                <a:gd name="connsiteY28" fmla="*/ 3605023 h 3605023"/>
                <a:gd name="connsiteX29" fmla="*/ 4093413 w 8936507"/>
                <a:gd name="connsiteY29" fmla="*/ 3605023 h 3605023"/>
                <a:gd name="connsiteX30" fmla="*/ 3498427 w 8936507"/>
                <a:gd name="connsiteY30" fmla="*/ 3605023 h 3605023"/>
                <a:gd name="connsiteX31" fmla="*/ 3058138 w 8936507"/>
                <a:gd name="connsiteY31" fmla="*/ 3605023 h 3605023"/>
                <a:gd name="connsiteX32" fmla="*/ 2308457 w 8936507"/>
                <a:gd name="connsiteY32" fmla="*/ 3605023 h 3605023"/>
                <a:gd name="connsiteX33" fmla="*/ 1790820 w 8936507"/>
                <a:gd name="connsiteY33" fmla="*/ 3605023 h 3605023"/>
                <a:gd name="connsiteX34" fmla="*/ 600849 w 8936507"/>
                <a:gd name="connsiteY34" fmla="*/ 3605023 h 3605023"/>
                <a:gd name="connsiteX35" fmla="*/ 0 w 8936507"/>
                <a:gd name="connsiteY35" fmla="*/ 3004174 h 3605023"/>
                <a:gd name="connsiteX36" fmla="*/ 0 w 8936507"/>
                <a:gd name="connsiteY36" fmla="*/ 2547542 h 3605023"/>
                <a:gd name="connsiteX37" fmla="*/ 0 w 8936507"/>
                <a:gd name="connsiteY37" fmla="*/ 2018811 h 3605023"/>
                <a:gd name="connsiteX38" fmla="*/ 0 w 8936507"/>
                <a:gd name="connsiteY38" fmla="*/ 1610246 h 3605023"/>
                <a:gd name="connsiteX39" fmla="*/ 0 w 8936507"/>
                <a:gd name="connsiteY39" fmla="*/ 1177647 h 3605023"/>
                <a:gd name="connsiteX40" fmla="*/ 0 w 8936507"/>
                <a:gd name="connsiteY40" fmla="*/ 600849 h 3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936507" h="3605023" fill="none" extrusionOk="0">
                  <a:moveTo>
                    <a:pt x="0" y="600849"/>
                  </a:moveTo>
                  <a:cubicBezTo>
                    <a:pt x="-2995" y="192134"/>
                    <a:pt x="217557" y="44974"/>
                    <a:pt x="600849" y="0"/>
                  </a:cubicBezTo>
                  <a:cubicBezTo>
                    <a:pt x="928123" y="-30145"/>
                    <a:pt x="1090491" y="20473"/>
                    <a:pt x="1273182" y="0"/>
                  </a:cubicBezTo>
                  <a:cubicBezTo>
                    <a:pt x="1455873" y="-20473"/>
                    <a:pt x="1548136" y="26273"/>
                    <a:pt x="1713472" y="0"/>
                  </a:cubicBezTo>
                  <a:cubicBezTo>
                    <a:pt x="1878808" y="-26273"/>
                    <a:pt x="2015138" y="35691"/>
                    <a:pt x="2308457" y="0"/>
                  </a:cubicBezTo>
                  <a:cubicBezTo>
                    <a:pt x="2601777" y="-35691"/>
                    <a:pt x="2861073" y="77569"/>
                    <a:pt x="3058138" y="0"/>
                  </a:cubicBezTo>
                  <a:cubicBezTo>
                    <a:pt x="3255203" y="-77569"/>
                    <a:pt x="3324832" y="6177"/>
                    <a:pt x="3421079" y="0"/>
                  </a:cubicBezTo>
                  <a:cubicBezTo>
                    <a:pt x="3517326" y="-6177"/>
                    <a:pt x="3765404" y="40262"/>
                    <a:pt x="3861368" y="0"/>
                  </a:cubicBezTo>
                  <a:cubicBezTo>
                    <a:pt x="3957332" y="-40262"/>
                    <a:pt x="4259910" y="24779"/>
                    <a:pt x="4379006" y="0"/>
                  </a:cubicBezTo>
                  <a:cubicBezTo>
                    <a:pt x="4498102" y="-24779"/>
                    <a:pt x="4792346" y="30271"/>
                    <a:pt x="4973991" y="0"/>
                  </a:cubicBezTo>
                  <a:cubicBezTo>
                    <a:pt x="5155637" y="-30271"/>
                    <a:pt x="5340941" y="35721"/>
                    <a:pt x="5491628" y="0"/>
                  </a:cubicBezTo>
                  <a:cubicBezTo>
                    <a:pt x="5642315" y="-35721"/>
                    <a:pt x="5793363" y="51329"/>
                    <a:pt x="6009265" y="0"/>
                  </a:cubicBezTo>
                  <a:cubicBezTo>
                    <a:pt x="6225167" y="-51329"/>
                    <a:pt x="6502378" y="72057"/>
                    <a:pt x="6681599" y="0"/>
                  </a:cubicBezTo>
                  <a:cubicBezTo>
                    <a:pt x="6860820" y="-72057"/>
                    <a:pt x="6969666" y="20255"/>
                    <a:pt x="7199236" y="0"/>
                  </a:cubicBezTo>
                  <a:cubicBezTo>
                    <a:pt x="7428806" y="-20255"/>
                    <a:pt x="7626770" y="60214"/>
                    <a:pt x="7794221" y="0"/>
                  </a:cubicBezTo>
                  <a:cubicBezTo>
                    <a:pt x="7961673" y="-60214"/>
                    <a:pt x="8111560" y="39742"/>
                    <a:pt x="8335658" y="0"/>
                  </a:cubicBezTo>
                  <a:cubicBezTo>
                    <a:pt x="8689400" y="-8778"/>
                    <a:pt x="8985528" y="346018"/>
                    <a:pt x="8936507" y="600849"/>
                  </a:cubicBezTo>
                  <a:cubicBezTo>
                    <a:pt x="8950064" y="804775"/>
                    <a:pt x="8897237" y="861166"/>
                    <a:pt x="8936507" y="1009414"/>
                  </a:cubicBezTo>
                  <a:cubicBezTo>
                    <a:pt x="8975777" y="1157662"/>
                    <a:pt x="8919411" y="1296187"/>
                    <a:pt x="8936507" y="1466046"/>
                  </a:cubicBezTo>
                  <a:cubicBezTo>
                    <a:pt x="8953603" y="1635905"/>
                    <a:pt x="8917983" y="1847004"/>
                    <a:pt x="8936507" y="1970744"/>
                  </a:cubicBezTo>
                  <a:cubicBezTo>
                    <a:pt x="8955031" y="2094484"/>
                    <a:pt x="8928524" y="2303211"/>
                    <a:pt x="8936507" y="2475443"/>
                  </a:cubicBezTo>
                  <a:cubicBezTo>
                    <a:pt x="8944490" y="2647675"/>
                    <a:pt x="8905887" y="2849019"/>
                    <a:pt x="8936507" y="3004174"/>
                  </a:cubicBezTo>
                  <a:cubicBezTo>
                    <a:pt x="8930483" y="3351144"/>
                    <a:pt x="8660411" y="3603063"/>
                    <a:pt x="8335658" y="3605023"/>
                  </a:cubicBezTo>
                  <a:cubicBezTo>
                    <a:pt x="8067230" y="3631380"/>
                    <a:pt x="7809131" y="3551125"/>
                    <a:pt x="7585977" y="3605023"/>
                  </a:cubicBezTo>
                  <a:cubicBezTo>
                    <a:pt x="7362823" y="3658921"/>
                    <a:pt x="7180960" y="3589490"/>
                    <a:pt x="7068339" y="3605023"/>
                  </a:cubicBezTo>
                  <a:cubicBezTo>
                    <a:pt x="6955718" y="3620556"/>
                    <a:pt x="6786757" y="3548064"/>
                    <a:pt x="6550702" y="3605023"/>
                  </a:cubicBezTo>
                  <a:cubicBezTo>
                    <a:pt x="6314647" y="3661982"/>
                    <a:pt x="6061514" y="3541459"/>
                    <a:pt x="5801021" y="3605023"/>
                  </a:cubicBezTo>
                  <a:cubicBezTo>
                    <a:pt x="5540528" y="3668587"/>
                    <a:pt x="5391629" y="3564702"/>
                    <a:pt x="5283383" y="3605023"/>
                  </a:cubicBezTo>
                  <a:cubicBezTo>
                    <a:pt x="5175137" y="3645344"/>
                    <a:pt x="4802822" y="3584349"/>
                    <a:pt x="4611050" y="3605023"/>
                  </a:cubicBezTo>
                  <a:cubicBezTo>
                    <a:pt x="4419278" y="3625697"/>
                    <a:pt x="4211165" y="3595547"/>
                    <a:pt x="4093413" y="3605023"/>
                  </a:cubicBezTo>
                  <a:cubicBezTo>
                    <a:pt x="3975661" y="3614499"/>
                    <a:pt x="3657777" y="3562812"/>
                    <a:pt x="3498427" y="3605023"/>
                  </a:cubicBezTo>
                  <a:cubicBezTo>
                    <a:pt x="3339077" y="3647234"/>
                    <a:pt x="3237090" y="3569673"/>
                    <a:pt x="3058138" y="3605023"/>
                  </a:cubicBezTo>
                  <a:cubicBezTo>
                    <a:pt x="2879186" y="3640373"/>
                    <a:pt x="2634514" y="3594497"/>
                    <a:pt x="2308457" y="3605023"/>
                  </a:cubicBezTo>
                  <a:cubicBezTo>
                    <a:pt x="1982400" y="3615549"/>
                    <a:pt x="1946724" y="3587989"/>
                    <a:pt x="1790820" y="3605023"/>
                  </a:cubicBezTo>
                  <a:cubicBezTo>
                    <a:pt x="1634916" y="3622057"/>
                    <a:pt x="1173014" y="3603133"/>
                    <a:pt x="600849" y="3605023"/>
                  </a:cubicBezTo>
                  <a:cubicBezTo>
                    <a:pt x="282692" y="3623910"/>
                    <a:pt x="-995" y="3247718"/>
                    <a:pt x="0" y="3004174"/>
                  </a:cubicBezTo>
                  <a:cubicBezTo>
                    <a:pt x="-43377" y="2902089"/>
                    <a:pt x="14007" y="2752232"/>
                    <a:pt x="0" y="2547542"/>
                  </a:cubicBezTo>
                  <a:cubicBezTo>
                    <a:pt x="-14007" y="2342852"/>
                    <a:pt x="6051" y="2179644"/>
                    <a:pt x="0" y="2018811"/>
                  </a:cubicBezTo>
                  <a:cubicBezTo>
                    <a:pt x="-6051" y="1857978"/>
                    <a:pt x="24523" y="1790936"/>
                    <a:pt x="0" y="1610246"/>
                  </a:cubicBezTo>
                  <a:cubicBezTo>
                    <a:pt x="-24523" y="1429557"/>
                    <a:pt x="24984" y="1344205"/>
                    <a:pt x="0" y="1177647"/>
                  </a:cubicBezTo>
                  <a:cubicBezTo>
                    <a:pt x="-24984" y="1011089"/>
                    <a:pt x="47038" y="808685"/>
                    <a:pt x="0" y="600849"/>
                  </a:cubicBezTo>
                  <a:close/>
                </a:path>
                <a:path w="8936507" h="3605023" stroke="0" extrusionOk="0">
                  <a:moveTo>
                    <a:pt x="0" y="600849"/>
                  </a:moveTo>
                  <a:cubicBezTo>
                    <a:pt x="47419" y="281934"/>
                    <a:pt x="273066" y="8453"/>
                    <a:pt x="600849" y="0"/>
                  </a:cubicBezTo>
                  <a:cubicBezTo>
                    <a:pt x="856311" y="-82993"/>
                    <a:pt x="1059385" y="58794"/>
                    <a:pt x="1350530" y="0"/>
                  </a:cubicBezTo>
                  <a:cubicBezTo>
                    <a:pt x="1641675" y="-58794"/>
                    <a:pt x="1561288" y="12283"/>
                    <a:pt x="1713472" y="0"/>
                  </a:cubicBezTo>
                  <a:cubicBezTo>
                    <a:pt x="1865656" y="-12283"/>
                    <a:pt x="2138666" y="62678"/>
                    <a:pt x="2385805" y="0"/>
                  </a:cubicBezTo>
                  <a:cubicBezTo>
                    <a:pt x="2632944" y="-62678"/>
                    <a:pt x="2705048" y="23712"/>
                    <a:pt x="2826094" y="0"/>
                  </a:cubicBezTo>
                  <a:cubicBezTo>
                    <a:pt x="2947140" y="-23712"/>
                    <a:pt x="3413164" y="78492"/>
                    <a:pt x="3575776" y="0"/>
                  </a:cubicBezTo>
                  <a:cubicBezTo>
                    <a:pt x="3738388" y="-78492"/>
                    <a:pt x="3996303" y="52675"/>
                    <a:pt x="4325457" y="0"/>
                  </a:cubicBezTo>
                  <a:cubicBezTo>
                    <a:pt x="4654611" y="-52675"/>
                    <a:pt x="4562233" y="21084"/>
                    <a:pt x="4765746" y="0"/>
                  </a:cubicBezTo>
                  <a:cubicBezTo>
                    <a:pt x="4969259" y="-21084"/>
                    <a:pt x="5229591" y="17840"/>
                    <a:pt x="5360731" y="0"/>
                  </a:cubicBezTo>
                  <a:cubicBezTo>
                    <a:pt x="5491871" y="-17840"/>
                    <a:pt x="5799706" y="62175"/>
                    <a:pt x="6110413" y="0"/>
                  </a:cubicBezTo>
                  <a:cubicBezTo>
                    <a:pt x="6421120" y="-62175"/>
                    <a:pt x="6427943" y="6594"/>
                    <a:pt x="6550702" y="0"/>
                  </a:cubicBezTo>
                  <a:cubicBezTo>
                    <a:pt x="6673461" y="-6594"/>
                    <a:pt x="6811634" y="55873"/>
                    <a:pt x="7068339" y="0"/>
                  </a:cubicBezTo>
                  <a:cubicBezTo>
                    <a:pt x="7325044" y="-55873"/>
                    <a:pt x="7615668" y="86776"/>
                    <a:pt x="7818021" y="0"/>
                  </a:cubicBezTo>
                  <a:cubicBezTo>
                    <a:pt x="8020374" y="-86776"/>
                    <a:pt x="8094619" y="12666"/>
                    <a:pt x="8335658" y="0"/>
                  </a:cubicBezTo>
                  <a:cubicBezTo>
                    <a:pt x="8728025" y="13269"/>
                    <a:pt x="8878548" y="302111"/>
                    <a:pt x="8936507" y="600849"/>
                  </a:cubicBezTo>
                  <a:cubicBezTo>
                    <a:pt x="8988575" y="784247"/>
                    <a:pt x="8922061" y="839456"/>
                    <a:pt x="8936507" y="1057481"/>
                  </a:cubicBezTo>
                  <a:cubicBezTo>
                    <a:pt x="8950953" y="1275506"/>
                    <a:pt x="8910140" y="1363819"/>
                    <a:pt x="8936507" y="1562179"/>
                  </a:cubicBezTo>
                  <a:cubicBezTo>
                    <a:pt x="8962874" y="1760539"/>
                    <a:pt x="8882040" y="1864092"/>
                    <a:pt x="8936507" y="2042844"/>
                  </a:cubicBezTo>
                  <a:cubicBezTo>
                    <a:pt x="8990974" y="2221597"/>
                    <a:pt x="8903505" y="2361974"/>
                    <a:pt x="8936507" y="2499476"/>
                  </a:cubicBezTo>
                  <a:cubicBezTo>
                    <a:pt x="8969509" y="2636978"/>
                    <a:pt x="8917215" y="2781546"/>
                    <a:pt x="8936507" y="3004174"/>
                  </a:cubicBezTo>
                  <a:cubicBezTo>
                    <a:pt x="8927444" y="3244548"/>
                    <a:pt x="8670641" y="3570043"/>
                    <a:pt x="8335658" y="3605023"/>
                  </a:cubicBezTo>
                  <a:cubicBezTo>
                    <a:pt x="8123951" y="3621571"/>
                    <a:pt x="7770559" y="3569404"/>
                    <a:pt x="7585977" y="3605023"/>
                  </a:cubicBezTo>
                  <a:cubicBezTo>
                    <a:pt x="7401395" y="3640642"/>
                    <a:pt x="7202787" y="3599010"/>
                    <a:pt x="7068339" y="3605023"/>
                  </a:cubicBezTo>
                  <a:cubicBezTo>
                    <a:pt x="6933891" y="3611036"/>
                    <a:pt x="6487649" y="3602643"/>
                    <a:pt x="6318658" y="3605023"/>
                  </a:cubicBezTo>
                  <a:cubicBezTo>
                    <a:pt x="6149667" y="3607403"/>
                    <a:pt x="5915924" y="3540762"/>
                    <a:pt x="5568976" y="3605023"/>
                  </a:cubicBezTo>
                  <a:cubicBezTo>
                    <a:pt x="5222028" y="3669284"/>
                    <a:pt x="5082668" y="3583402"/>
                    <a:pt x="4896643" y="3605023"/>
                  </a:cubicBezTo>
                  <a:cubicBezTo>
                    <a:pt x="4710618" y="3626644"/>
                    <a:pt x="4502809" y="3552633"/>
                    <a:pt x="4224310" y="3605023"/>
                  </a:cubicBezTo>
                  <a:cubicBezTo>
                    <a:pt x="3945811" y="3657413"/>
                    <a:pt x="3823984" y="3516772"/>
                    <a:pt x="3474628" y="3605023"/>
                  </a:cubicBezTo>
                  <a:cubicBezTo>
                    <a:pt x="3125272" y="3693274"/>
                    <a:pt x="3078044" y="3583543"/>
                    <a:pt x="2879643" y="3605023"/>
                  </a:cubicBezTo>
                  <a:cubicBezTo>
                    <a:pt x="2681243" y="3626503"/>
                    <a:pt x="2679093" y="3602400"/>
                    <a:pt x="2516702" y="3605023"/>
                  </a:cubicBezTo>
                  <a:cubicBezTo>
                    <a:pt x="2354311" y="3607646"/>
                    <a:pt x="2137998" y="3585301"/>
                    <a:pt x="1921716" y="3605023"/>
                  </a:cubicBezTo>
                  <a:cubicBezTo>
                    <a:pt x="1705434" y="3624745"/>
                    <a:pt x="1504235" y="3563805"/>
                    <a:pt x="1172035" y="3605023"/>
                  </a:cubicBezTo>
                  <a:cubicBezTo>
                    <a:pt x="839835" y="3646241"/>
                    <a:pt x="761931" y="3554277"/>
                    <a:pt x="600849" y="3605023"/>
                  </a:cubicBezTo>
                  <a:cubicBezTo>
                    <a:pt x="249071" y="3629927"/>
                    <a:pt x="81947" y="3391740"/>
                    <a:pt x="0" y="3004174"/>
                  </a:cubicBezTo>
                  <a:cubicBezTo>
                    <a:pt x="-57239" y="2801806"/>
                    <a:pt x="49606" y="2721855"/>
                    <a:pt x="0" y="2499476"/>
                  </a:cubicBezTo>
                  <a:cubicBezTo>
                    <a:pt x="-49606" y="2277097"/>
                    <a:pt x="19169" y="2257040"/>
                    <a:pt x="0" y="2018811"/>
                  </a:cubicBezTo>
                  <a:cubicBezTo>
                    <a:pt x="-19169" y="1780582"/>
                    <a:pt x="14179" y="1810005"/>
                    <a:pt x="0" y="1610246"/>
                  </a:cubicBezTo>
                  <a:cubicBezTo>
                    <a:pt x="-14179" y="1410487"/>
                    <a:pt x="24298" y="1312119"/>
                    <a:pt x="0" y="1153614"/>
                  </a:cubicBezTo>
                  <a:cubicBezTo>
                    <a:pt x="-24298" y="995109"/>
                    <a:pt x="20609" y="715516"/>
                    <a:pt x="0" y="600849"/>
                  </a:cubicBezTo>
                  <a:close/>
                </a:path>
              </a:pathLst>
            </a:custGeom>
            <a:solidFill>
              <a:schemeClr val="bg1"/>
            </a:solidFill>
            <a:ln>
              <a:extLst>
                <a:ext uri="{C807C97D-BFC1-408E-A445-0C87EB9F89A2}">
                  <ask:lineSketchStyleProps xmlns="" xmlns:ask="http://schemas.microsoft.com/office/drawing/2018/sketchyshapes" sd="85285468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57150">
                  <a:solidFill>
                    <a:prstClr val="black"/>
                  </a:solid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280EA02-3A98-8EC8-EBA3-AC379686DA79}"/>
                </a:ext>
              </a:extLst>
            </p:cNvPr>
            <p:cNvSpPr txBox="1"/>
            <p:nvPr/>
          </p:nvSpPr>
          <p:spPr>
            <a:xfrm>
              <a:off x="-116358" y="2281441"/>
              <a:ext cx="9554486" cy="3395654"/>
            </a:xfrm>
            <a:prstGeom prst="rect">
              <a:avLst/>
            </a:prstGeom>
            <a:noFill/>
          </p:spPr>
          <p:txBody>
            <a:bodyPr wrap="square" rtlCol="0">
              <a:spAutoFit/>
            </a:bodyPr>
            <a:lstStyle/>
            <a:p>
              <a:pPr marL="0" marR="0" algn="ctr">
                <a:lnSpc>
                  <a:spcPct val="120000"/>
                </a:lnSpc>
                <a:spcBef>
                  <a:spcPts val="0"/>
                </a:spcBef>
                <a:spcAft>
                  <a:spcPts val="0"/>
                </a:spcAft>
              </a:pPr>
              <a:r>
                <a:rPr lang="nl-NL" sz="4000" b="1" dirty="0">
                  <a:solidFill>
                    <a:srgbClr val="002060"/>
                  </a:solidFill>
                  <a:effectLst/>
                  <a:latin typeface="Cambria" panose="02040503050406030204" pitchFamily="18" charset="0"/>
                  <a:ea typeface="Cambria" panose="02040503050406030204" pitchFamily="18" charset="0"/>
                </a:rPr>
                <a:t>Vì sao em muốn mua món đồ đó?</a:t>
              </a:r>
              <a:endParaRPr lang="en-US" sz="4000" b="1" dirty="0">
                <a:solidFill>
                  <a:srgbClr val="002060"/>
                </a:solidFill>
                <a:effectLst/>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id="{7CA5F7EF-B26C-382B-3475-85FD3CC13ADA}"/>
              </a:ext>
            </a:extLst>
          </p:cNvPr>
          <p:cNvGrpSpPr/>
          <p:nvPr/>
        </p:nvGrpSpPr>
        <p:grpSpPr>
          <a:xfrm>
            <a:off x="1016181" y="2587757"/>
            <a:ext cx="8049608" cy="825723"/>
            <a:chOff x="105815" y="2684354"/>
            <a:chExt cx="8936507" cy="856447"/>
          </a:xfrm>
        </p:grpSpPr>
        <p:sp>
          <p:nvSpPr>
            <p:cNvPr id="12" name="Rectangle: Rounded Corners 11">
              <a:extLst>
                <a:ext uri="{FF2B5EF4-FFF2-40B4-BE49-F238E27FC236}">
                  <a16:creationId xmlns:a16="http://schemas.microsoft.com/office/drawing/2014/main" id="{C4AC1B3C-1872-95A4-3BBF-D39C63C03650}"/>
                </a:ext>
              </a:extLst>
            </p:cNvPr>
            <p:cNvSpPr/>
            <p:nvPr/>
          </p:nvSpPr>
          <p:spPr>
            <a:xfrm>
              <a:off x="437660" y="2695011"/>
              <a:ext cx="7839703" cy="845790"/>
            </a:xfrm>
            <a:custGeom>
              <a:avLst/>
              <a:gdLst>
                <a:gd name="connsiteX0" fmla="*/ 0 w 7839703"/>
                <a:gd name="connsiteY0" fmla="*/ 140968 h 845790"/>
                <a:gd name="connsiteX1" fmla="*/ 140968 w 7839703"/>
                <a:gd name="connsiteY1" fmla="*/ 0 h 845790"/>
                <a:gd name="connsiteX2" fmla="*/ 797912 w 7839703"/>
                <a:gd name="connsiteY2" fmla="*/ 0 h 845790"/>
                <a:gd name="connsiteX3" fmla="*/ 1379279 w 7839703"/>
                <a:gd name="connsiteY3" fmla="*/ 0 h 845790"/>
                <a:gd name="connsiteX4" fmla="*/ 1733913 w 7839703"/>
                <a:gd name="connsiteY4" fmla="*/ 0 h 845790"/>
                <a:gd name="connsiteX5" fmla="*/ 2239702 w 7839703"/>
                <a:gd name="connsiteY5" fmla="*/ 0 h 845790"/>
                <a:gd name="connsiteX6" fmla="*/ 2821068 w 7839703"/>
                <a:gd name="connsiteY6" fmla="*/ 0 h 845790"/>
                <a:gd name="connsiteX7" fmla="*/ 3175702 w 7839703"/>
                <a:gd name="connsiteY7" fmla="*/ 0 h 845790"/>
                <a:gd name="connsiteX8" fmla="*/ 3908224 w 7839703"/>
                <a:gd name="connsiteY8" fmla="*/ 0 h 845790"/>
                <a:gd name="connsiteX9" fmla="*/ 4338436 w 7839703"/>
                <a:gd name="connsiteY9" fmla="*/ 0 h 845790"/>
                <a:gd name="connsiteX10" fmla="*/ 4768647 w 7839703"/>
                <a:gd name="connsiteY10" fmla="*/ 0 h 845790"/>
                <a:gd name="connsiteX11" fmla="*/ 5350014 w 7839703"/>
                <a:gd name="connsiteY11" fmla="*/ 0 h 845790"/>
                <a:gd name="connsiteX12" fmla="*/ 6082536 w 7839703"/>
                <a:gd name="connsiteY12" fmla="*/ 0 h 845790"/>
                <a:gd name="connsiteX13" fmla="*/ 6437169 w 7839703"/>
                <a:gd name="connsiteY13" fmla="*/ 0 h 845790"/>
                <a:gd name="connsiteX14" fmla="*/ 6867381 w 7839703"/>
                <a:gd name="connsiteY14" fmla="*/ 0 h 845790"/>
                <a:gd name="connsiteX15" fmla="*/ 7698735 w 7839703"/>
                <a:gd name="connsiteY15" fmla="*/ 0 h 845790"/>
                <a:gd name="connsiteX16" fmla="*/ 7839703 w 7839703"/>
                <a:gd name="connsiteY16" fmla="*/ 140968 h 845790"/>
                <a:gd name="connsiteX17" fmla="*/ 7839703 w 7839703"/>
                <a:gd name="connsiteY17" fmla="*/ 704822 h 845790"/>
                <a:gd name="connsiteX18" fmla="*/ 7698735 w 7839703"/>
                <a:gd name="connsiteY18" fmla="*/ 845790 h 845790"/>
                <a:gd name="connsiteX19" fmla="*/ 7268524 w 7839703"/>
                <a:gd name="connsiteY19" fmla="*/ 845790 h 845790"/>
                <a:gd name="connsiteX20" fmla="*/ 6838312 w 7839703"/>
                <a:gd name="connsiteY20" fmla="*/ 845790 h 845790"/>
                <a:gd name="connsiteX21" fmla="*/ 6181368 w 7839703"/>
                <a:gd name="connsiteY21" fmla="*/ 845790 h 845790"/>
                <a:gd name="connsiteX22" fmla="*/ 5448846 w 7839703"/>
                <a:gd name="connsiteY22" fmla="*/ 845790 h 845790"/>
                <a:gd name="connsiteX23" fmla="*/ 4716324 w 7839703"/>
                <a:gd name="connsiteY23" fmla="*/ 845790 h 845790"/>
                <a:gd name="connsiteX24" fmla="*/ 4210535 w 7839703"/>
                <a:gd name="connsiteY24" fmla="*/ 845790 h 845790"/>
                <a:gd name="connsiteX25" fmla="*/ 3553590 w 7839703"/>
                <a:gd name="connsiteY25" fmla="*/ 845790 h 845790"/>
                <a:gd name="connsiteX26" fmla="*/ 2896646 w 7839703"/>
                <a:gd name="connsiteY26" fmla="*/ 845790 h 845790"/>
                <a:gd name="connsiteX27" fmla="*/ 2390857 w 7839703"/>
                <a:gd name="connsiteY27" fmla="*/ 845790 h 845790"/>
                <a:gd name="connsiteX28" fmla="*/ 1885068 w 7839703"/>
                <a:gd name="connsiteY28" fmla="*/ 845790 h 845790"/>
                <a:gd name="connsiteX29" fmla="*/ 1379279 w 7839703"/>
                <a:gd name="connsiteY29" fmla="*/ 845790 h 845790"/>
                <a:gd name="connsiteX30" fmla="*/ 722335 w 7839703"/>
                <a:gd name="connsiteY30" fmla="*/ 845790 h 845790"/>
                <a:gd name="connsiteX31" fmla="*/ 140968 w 7839703"/>
                <a:gd name="connsiteY31" fmla="*/ 845790 h 845790"/>
                <a:gd name="connsiteX32" fmla="*/ 0 w 7839703"/>
                <a:gd name="connsiteY32" fmla="*/ 704822 h 845790"/>
                <a:gd name="connsiteX33" fmla="*/ 0 w 7839703"/>
                <a:gd name="connsiteY33" fmla="*/ 140968 h 84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39703" h="845790" fill="none" extrusionOk="0">
                  <a:moveTo>
                    <a:pt x="0" y="140968"/>
                  </a:moveTo>
                  <a:cubicBezTo>
                    <a:pt x="-13360" y="79802"/>
                    <a:pt x="82119" y="12924"/>
                    <a:pt x="140968" y="0"/>
                  </a:cubicBezTo>
                  <a:cubicBezTo>
                    <a:pt x="432288" y="-43009"/>
                    <a:pt x="604640" y="66507"/>
                    <a:pt x="797912" y="0"/>
                  </a:cubicBezTo>
                  <a:cubicBezTo>
                    <a:pt x="991184" y="-66507"/>
                    <a:pt x="1200530" y="10570"/>
                    <a:pt x="1379279" y="0"/>
                  </a:cubicBezTo>
                  <a:cubicBezTo>
                    <a:pt x="1558028" y="-10570"/>
                    <a:pt x="1613992" y="32085"/>
                    <a:pt x="1733913" y="0"/>
                  </a:cubicBezTo>
                  <a:cubicBezTo>
                    <a:pt x="1853834" y="-32085"/>
                    <a:pt x="2075808" y="27295"/>
                    <a:pt x="2239702" y="0"/>
                  </a:cubicBezTo>
                  <a:cubicBezTo>
                    <a:pt x="2403596" y="-27295"/>
                    <a:pt x="2570043" y="39054"/>
                    <a:pt x="2821068" y="0"/>
                  </a:cubicBezTo>
                  <a:cubicBezTo>
                    <a:pt x="3072093" y="-39054"/>
                    <a:pt x="3032880" y="26589"/>
                    <a:pt x="3175702" y="0"/>
                  </a:cubicBezTo>
                  <a:cubicBezTo>
                    <a:pt x="3318524" y="-26589"/>
                    <a:pt x="3738394" y="2370"/>
                    <a:pt x="3908224" y="0"/>
                  </a:cubicBezTo>
                  <a:cubicBezTo>
                    <a:pt x="4078054" y="-2370"/>
                    <a:pt x="4194488" y="9463"/>
                    <a:pt x="4338436" y="0"/>
                  </a:cubicBezTo>
                  <a:cubicBezTo>
                    <a:pt x="4482384" y="-9463"/>
                    <a:pt x="4624084" y="3689"/>
                    <a:pt x="4768647" y="0"/>
                  </a:cubicBezTo>
                  <a:cubicBezTo>
                    <a:pt x="4913210" y="-3689"/>
                    <a:pt x="5145570" y="67009"/>
                    <a:pt x="5350014" y="0"/>
                  </a:cubicBezTo>
                  <a:cubicBezTo>
                    <a:pt x="5554458" y="-67009"/>
                    <a:pt x="5856353" y="55312"/>
                    <a:pt x="6082536" y="0"/>
                  </a:cubicBezTo>
                  <a:cubicBezTo>
                    <a:pt x="6308719" y="-55312"/>
                    <a:pt x="6348727" y="31432"/>
                    <a:pt x="6437169" y="0"/>
                  </a:cubicBezTo>
                  <a:cubicBezTo>
                    <a:pt x="6525611" y="-31432"/>
                    <a:pt x="6756514" y="4520"/>
                    <a:pt x="6867381" y="0"/>
                  </a:cubicBezTo>
                  <a:cubicBezTo>
                    <a:pt x="6978248" y="-4520"/>
                    <a:pt x="7490490" y="17115"/>
                    <a:pt x="7698735" y="0"/>
                  </a:cubicBezTo>
                  <a:cubicBezTo>
                    <a:pt x="7770607" y="11403"/>
                    <a:pt x="7844738" y="61788"/>
                    <a:pt x="7839703" y="140968"/>
                  </a:cubicBezTo>
                  <a:cubicBezTo>
                    <a:pt x="7896456" y="279765"/>
                    <a:pt x="7799922" y="536448"/>
                    <a:pt x="7839703" y="704822"/>
                  </a:cubicBezTo>
                  <a:cubicBezTo>
                    <a:pt x="7841028" y="789286"/>
                    <a:pt x="7780103" y="851437"/>
                    <a:pt x="7698735" y="845790"/>
                  </a:cubicBezTo>
                  <a:cubicBezTo>
                    <a:pt x="7593168" y="885301"/>
                    <a:pt x="7473707" y="840291"/>
                    <a:pt x="7268524" y="845790"/>
                  </a:cubicBezTo>
                  <a:cubicBezTo>
                    <a:pt x="7063341" y="851289"/>
                    <a:pt x="7039961" y="799550"/>
                    <a:pt x="6838312" y="845790"/>
                  </a:cubicBezTo>
                  <a:cubicBezTo>
                    <a:pt x="6636663" y="892030"/>
                    <a:pt x="6400078" y="778203"/>
                    <a:pt x="6181368" y="845790"/>
                  </a:cubicBezTo>
                  <a:cubicBezTo>
                    <a:pt x="5962658" y="913377"/>
                    <a:pt x="5776256" y="781503"/>
                    <a:pt x="5448846" y="845790"/>
                  </a:cubicBezTo>
                  <a:cubicBezTo>
                    <a:pt x="5121436" y="910077"/>
                    <a:pt x="5051303" y="837569"/>
                    <a:pt x="4716324" y="845790"/>
                  </a:cubicBezTo>
                  <a:cubicBezTo>
                    <a:pt x="4381345" y="854011"/>
                    <a:pt x="4318590" y="786112"/>
                    <a:pt x="4210535" y="845790"/>
                  </a:cubicBezTo>
                  <a:cubicBezTo>
                    <a:pt x="4102480" y="905468"/>
                    <a:pt x="3773791" y="800105"/>
                    <a:pt x="3553590" y="845790"/>
                  </a:cubicBezTo>
                  <a:cubicBezTo>
                    <a:pt x="3333390" y="891475"/>
                    <a:pt x="3049393" y="800719"/>
                    <a:pt x="2896646" y="845790"/>
                  </a:cubicBezTo>
                  <a:cubicBezTo>
                    <a:pt x="2743899" y="890861"/>
                    <a:pt x="2501074" y="840441"/>
                    <a:pt x="2390857" y="845790"/>
                  </a:cubicBezTo>
                  <a:cubicBezTo>
                    <a:pt x="2280640" y="851139"/>
                    <a:pt x="2084389" y="832409"/>
                    <a:pt x="1885068" y="845790"/>
                  </a:cubicBezTo>
                  <a:cubicBezTo>
                    <a:pt x="1685747" y="859171"/>
                    <a:pt x="1493443" y="804351"/>
                    <a:pt x="1379279" y="845790"/>
                  </a:cubicBezTo>
                  <a:cubicBezTo>
                    <a:pt x="1265115" y="887229"/>
                    <a:pt x="988223" y="836477"/>
                    <a:pt x="722335" y="845790"/>
                  </a:cubicBezTo>
                  <a:cubicBezTo>
                    <a:pt x="456447" y="855103"/>
                    <a:pt x="395551" y="817528"/>
                    <a:pt x="140968" y="845790"/>
                  </a:cubicBezTo>
                  <a:cubicBezTo>
                    <a:pt x="52294" y="844191"/>
                    <a:pt x="-1252" y="784691"/>
                    <a:pt x="0" y="704822"/>
                  </a:cubicBezTo>
                  <a:cubicBezTo>
                    <a:pt x="-61739" y="479582"/>
                    <a:pt x="29857" y="361507"/>
                    <a:pt x="0" y="140968"/>
                  </a:cubicBezTo>
                  <a:close/>
                </a:path>
                <a:path w="7839703" h="845790" stroke="0" extrusionOk="0">
                  <a:moveTo>
                    <a:pt x="0" y="140968"/>
                  </a:moveTo>
                  <a:cubicBezTo>
                    <a:pt x="1611" y="63553"/>
                    <a:pt x="65387" y="4736"/>
                    <a:pt x="140968" y="0"/>
                  </a:cubicBezTo>
                  <a:cubicBezTo>
                    <a:pt x="388987" y="-10023"/>
                    <a:pt x="672560" y="4075"/>
                    <a:pt x="873490" y="0"/>
                  </a:cubicBezTo>
                  <a:cubicBezTo>
                    <a:pt x="1074420" y="-4075"/>
                    <a:pt x="1078559" y="23254"/>
                    <a:pt x="1228124" y="0"/>
                  </a:cubicBezTo>
                  <a:cubicBezTo>
                    <a:pt x="1377689" y="-23254"/>
                    <a:pt x="1616121" y="35924"/>
                    <a:pt x="1885068" y="0"/>
                  </a:cubicBezTo>
                  <a:cubicBezTo>
                    <a:pt x="2154015" y="-35924"/>
                    <a:pt x="2183318" y="14055"/>
                    <a:pt x="2315279" y="0"/>
                  </a:cubicBezTo>
                  <a:cubicBezTo>
                    <a:pt x="2447240" y="-14055"/>
                    <a:pt x="2832819" y="78650"/>
                    <a:pt x="3047801" y="0"/>
                  </a:cubicBezTo>
                  <a:cubicBezTo>
                    <a:pt x="3262783" y="-78650"/>
                    <a:pt x="3506937" y="77050"/>
                    <a:pt x="3780323" y="0"/>
                  </a:cubicBezTo>
                  <a:cubicBezTo>
                    <a:pt x="4053709" y="-77050"/>
                    <a:pt x="4110461" y="25475"/>
                    <a:pt x="4210535" y="0"/>
                  </a:cubicBezTo>
                  <a:cubicBezTo>
                    <a:pt x="4310609" y="-25475"/>
                    <a:pt x="4504812" y="37743"/>
                    <a:pt x="4791902" y="0"/>
                  </a:cubicBezTo>
                  <a:cubicBezTo>
                    <a:pt x="5078992" y="-37743"/>
                    <a:pt x="5267990" y="3737"/>
                    <a:pt x="5524424" y="0"/>
                  </a:cubicBezTo>
                  <a:cubicBezTo>
                    <a:pt x="5780858" y="-3737"/>
                    <a:pt x="5796362" y="51563"/>
                    <a:pt x="5954635" y="0"/>
                  </a:cubicBezTo>
                  <a:cubicBezTo>
                    <a:pt x="6112908" y="-51563"/>
                    <a:pt x="6241615" y="59507"/>
                    <a:pt x="6460424" y="0"/>
                  </a:cubicBezTo>
                  <a:cubicBezTo>
                    <a:pt x="6679233" y="-59507"/>
                    <a:pt x="7002508" y="22422"/>
                    <a:pt x="7192946" y="0"/>
                  </a:cubicBezTo>
                  <a:cubicBezTo>
                    <a:pt x="7383384" y="-22422"/>
                    <a:pt x="7591331" y="11465"/>
                    <a:pt x="7698735" y="0"/>
                  </a:cubicBezTo>
                  <a:cubicBezTo>
                    <a:pt x="7783103" y="1428"/>
                    <a:pt x="7825998" y="70942"/>
                    <a:pt x="7839703" y="140968"/>
                  </a:cubicBezTo>
                  <a:cubicBezTo>
                    <a:pt x="7892524" y="295890"/>
                    <a:pt x="7774710" y="501288"/>
                    <a:pt x="7839703" y="704822"/>
                  </a:cubicBezTo>
                  <a:cubicBezTo>
                    <a:pt x="7841446" y="804635"/>
                    <a:pt x="7790678" y="844197"/>
                    <a:pt x="7698735" y="845790"/>
                  </a:cubicBezTo>
                  <a:cubicBezTo>
                    <a:pt x="7391489" y="889019"/>
                    <a:pt x="7343257" y="789864"/>
                    <a:pt x="7041791" y="845790"/>
                  </a:cubicBezTo>
                  <a:cubicBezTo>
                    <a:pt x="6740325" y="901716"/>
                    <a:pt x="6809533" y="816635"/>
                    <a:pt x="6687157" y="845790"/>
                  </a:cubicBezTo>
                  <a:cubicBezTo>
                    <a:pt x="6564781" y="874945"/>
                    <a:pt x="6323396" y="804160"/>
                    <a:pt x="6181368" y="845790"/>
                  </a:cubicBezTo>
                  <a:cubicBezTo>
                    <a:pt x="6039340" y="887420"/>
                    <a:pt x="5818408" y="789118"/>
                    <a:pt x="5600001" y="845790"/>
                  </a:cubicBezTo>
                  <a:cubicBezTo>
                    <a:pt x="5381594" y="902462"/>
                    <a:pt x="5418577" y="817495"/>
                    <a:pt x="5245368" y="845790"/>
                  </a:cubicBezTo>
                  <a:cubicBezTo>
                    <a:pt x="5072159" y="874085"/>
                    <a:pt x="4970197" y="833492"/>
                    <a:pt x="4739579" y="845790"/>
                  </a:cubicBezTo>
                  <a:cubicBezTo>
                    <a:pt x="4508961" y="858088"/>
                    <a:pt x="4226234" y="790833"/>
                    <a:pt x="4007057" y="845790"/>
                  </a:cubicBezTo>
                  <a:cubicBezTo>
                    <a:pt x="3787880" y="900747"/>
                    <a:pt x="3548439" y="823018"/>
                    <a:pt x="3274534" y="845790"/>
                  </a:cubicBezTo>
                  <a:cubicBezTo>
                    <a:pt x="3000629" y="868562"/>
                    <a:pt x="2781896" y="844483"/>
                    <a:pt x="2617590" y="845790"/>
                  </a:cubicBezTo>
                  <a:cubicBezTo>
                    <a:pt x="2453284" y="847097"/>
                    <a:pt x="2264723" y="805059"/>
                    <a:pt x="1960646" y="845790"/>
                  </a:cubicBezTo>
                  <a:cubicBezTo>
                    <a:pt x="1656569" y="886521"/>
                    <a:pt x="1512131" y="835041"/>
                    <a:pt x="1228124" y="845790"/>
                  </a:cubicBezTo>
                  <a:cubicBezTo>
                    <a:pt x="944117" y="856539"/>
                    <a:pt x="926372" y="799219"/>
                    <a:pt x="646757" y="845790"/>
                  </a:cubicBezTo>
                  <a:cubicBezTo>
                    <a:pt x="367142" y="892361"/>
                    <a:pt x="340558" y="790829"/>
                    <a:pt x="140968" y="845790"/>
                  </a:cubicBezTo>
                  <a:cubicBezTo>
                    <a:pt x="60556" y="847762"/>
                    <a:pt x="4826" y="778258"/>
                    <a:pt x="0" y="704822"/>
                  </a:cubicBezTo>
                  <a:cubicBezTo>
                    <a:pt x="-30383" y="440859"/>
                    <a:pt x="50580" y="410778"/>
                    <a:pt x="0" y="140968"/>
                  </a:cubicBezTo>
                  <a:close/>
                </a:path>
              </a:pathLst>
            </a:custGeom>
            <a:solidFill>
              <a:schemeClr val="bg1"/>
            </a:solidFill>
            <a:ln>
              <a:extLst>
                <a:ext uri="{C807C97D-BFC1-408E-A445-0C87EB9F89A2}">
                  <ask:lineSketchStyleProps xmlns="" xmlns:ask="http://schemas.microsoft.com/office/drawing/2018/sketchyshapes" sd="85285468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57150">
                  <a:solidFill>
                    <a:prstClr val="black"/>
                  </a:solid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C2878B4-88D8-2197-E62B-A78A81F553E4}"/>
                </a:ext>
              </a:extLst>
            </p:cNvPr>
            <p:cNvSpPr txBox="1"/>
            <p:nvPr/>
          </p:nvSpPr>
          <p:spPr>
            <a:xfrm>
              <a:off x="105815" y="2684354"/>
              <a:ext cx="8936507" cy="791355"/>
            </a:xfrm>
            <a:prstGeom prst="rect">
              <a:avLst/>
            </a:prstGeom>
            <a:noFill/>
          </p:spPr>
          <p:txBody>
            <a:bodyPr wrap="square" rtlCol="0">
              <a:spAutoFit/>
            </a:bodyPr>
            <a:lstStyle/>
            <a:p>
              <a:pPr marL="0" marR="0" algn="ctr">
                <a:lnSpc>
                  <a:spcPct val="120000"/>
                </a:lnSpc>
                <a:spcBef>
                  <a:spcPts val="0"/>
                </a:spcBef>
                <a:spcAft>
                  <a:spcPts val="0"/>
                </a:spcAft>
              </a:pPr>
              <a:r>
                <a:rPr lang="nl-NL" sz="4000" b="1" dirty="0">
                  <a:solidFill>
                    <a:srgbClr val="002060"/>
                  </a:solidFill>
                  <a:effectLst/>
                  <a:latin typeface="Cambria" panose="02040503050406030204" pitchFamily="18" charset="0"/>
                  <a:ea typeface="Cambria" panose="02040503050406030204" pitchFamily="18" charset="0"/>
                </a:rPr>
                <a:t>Vì sao đặt giá cao như vậy?</a:t>
              </a:r>
              <a:endParaRPr lang="en-US" sz="4000" b="1" dirty="0">
                <a:solidFill>
                  <a:srgbClr val="002060"/>
                </a:solidFill>
                <a:effectLst/>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33068F0C-1E9D-8703-2BBC-34CA5137CDC8}"/>
              </a:ext>
            </a:extLst>
          </p:cNvPr>
          <p:cNvGrpSpPr/>
          <p:nvPr/>
        </p:nvGrpSpPr>
        <p:grpSpPr>
          <a:xfrm>
            <a:off x="1045156" y="3813819"/>
            <a:ext cx="7618445" cy="756294"/>
            <a:chOff x="60505" y="2235716"/>
            <a:chExt cx="9794035" cy="3660023"/>
          </a:xfrm>
        </p:grpSpPr>
        <p:sp>
          <p:nvSpPr>
            <p:cNvPr id="15" name="Rectangle: Rounded Corners 14">
              <a:extLst>
                <a:ext uri="{FF2B5EF4-FFF2-40B4-BE49-F238E27FC236}">
                  <a16:creationId xmlns:a16="http://schemas.microsoft.com/office/drawing/2014/main" id="{B910F823-5585-FEE8-3288-1ED0A7031401}"/>
                </a:ext>
              </a:extLst>
            </p:cNvPr>
            <p:cNvSpPr/>
            <p:nvPr/>
          </p:nvSpPr>
          <p:spPr>
            <a:xfrm>
              <a:off x="60505" y="2235716"/>
              <a:ext cx="9495085" cy="3660023"/>
            </a:xfrm>
            <a:custGeom>
              <a:avLst/>
              <a:gdLst>
                <a:gd name="connsiteX0" fmla="*/ 0 w 9495085"/>
                <a:gd name="connsiteY0" fmla="*/ 610016 h 3660023"/>
                <a:gd name="connsiteX1" fmla="*/ 610016 w 9495085"/>
                <a:gd name="connsiteY1" fmla="*/ 0 h 3660023"/>
                <a:gd name="connsiteX2" fmla="*/ 1201091 w 9495085"/>
                <a:gd name="connsiteY2" fmla="*/ 0 h 3660023"/>
                <a:gd name="connsiteX3" fmla="*/ 1957667 w 9495085"/>
                <a:gd name="connsiteY3" fmla="*/ 0 h 3660023"/>
                <a:gd name="connsiteX4" fmla="*/ 2300491 w 9495085"/>
                <a:gd name="connsiteY4" fmla="*/ 0 h 3660023"/>
                <a:gd name="connsiteX5" fmla="*/ 2726065 w 9495085"/>
                <a:gd name="connsiteY5" fmla="*/ 0 h 3660023"/>
                <a:gd name="connsiteX6" fmla="*/ 3234390 w 9495085"/>
                <a:gd name="connsiteY6" fmla="*/ 0 h 3660023"/>
                <a:gd name="connsiteX7" fmla="*/ 3825465 w 9495085"/>
                <a:gd name="connsiteY7" fmla="*/ 0 h 3660023"/>
                <a:gd name="connsiteX8" fmla="*/ 4333790 w 9495085"/>
                <a:gd name="connsiteY8" fmla="*/ 0 h 3660023"/>
                <a:gd name="connsiteX9" fmla="*/ 4842115 w 9495085"/>
                <a:gd name="connsiteY9" fmla="*/ 0 h 3660023"/>
                <a:gd name="connsiteX10" fmla="*/ 5515940 w 9495085"/>
                <a:gd name="connsiteY10" fmla="*/ 0 h 3660023"/>
                <a:gd name="connsiteX11" fmla="*/ 6024265 w 9495085"/>
                <a:gd name="connsiteY11" fmla="*/ 0 h 3660023"/>
                <a:gd name="connsiteX12" fmla="*/ 6615340 w 9495085"/>
                <a:gd name="connsiteY12" fmla="*/ 0 h 3660023"/>
                <a:gd name="connsiteX13" fmla="*/ 7040914 w 9495085"/>
                <a:gd name="connsiteY13" fmla="*/ 0 h 3660023"/>
                <a:gd name="connsiteX14" fmla="*/ 7714740 w 9495085"/>
                <a:gd name="connsiteY14" fmla="*/ 0 h 3660023"/>
                <a:gd name="connsiteX15" fmla="*/ 8885069 w 9495085"/>
                <a:gd name="connsiteY15" fmla="*/ 0 h 3660023"/>
                <a:gd name="connsiteX16" fmla="*/ 9495085 w 9495085"/>
                <a:gd name="connsiteY16" fmla="*/ 610016 h 3660023"/>
                <a:gd name="connsiteX17" fmla="*/ 9495085 w 9495085"/>
                <a:gd name="connsiteY17" fmla="*/ 1024814 h 3660023"/>
                <a:gd name="connsiteX18" fmla="*/ 9495085 w 9495085"/>
                <a:gd name="connsiteY18" fmla="*/ 1537213 h 3660023"/>
                <a:gd name="connsiteX19" fmla="*/ 9495085 w 9495085"/>
                <a:gd name="connsiteY19" fmla="*/ 2000811 h 3660023"/>
                <a:gd name="connsiteX20" fmla="*/ 9495085 w 9495085"/>
                <a:gd name="connsiteY20" fmla="*/ 2464409 h 3660023"/>
                <a:gd name="connsiteX21" fmla="*/ 9495085 w 9495085"/>
                <a:gd name="connsiteY21" fmla="*/ 3050007 h 3660023"/>
                <a:gd name="connsiteX22" fmla="*/ 8885069 w 9495085"/>
                <a:gd name="connsiteY22" fmla="*/ 3660023 h 3660023"/>
                <a:gd name="connsiteX23" fmla="*/ 8542245 w 9495085"/>
                <a:gd name="connsiteY23" fmla="*/ 3660023 h 3660023"/>
                <a:gd name="connsiteX24" fmla="*/ 7785669 w 9495085"/>
                <a:gd name="connsiteY24" fmla="*/ 3660023 h 3660023"/>
                <a:gd name="connsiteX25" fmla="*/ 7277344 w 9495085"/>
                <a:gd name="connsiteY25" fmla="*/ 3660023 h 3660023"/>
                <a:gd name="connsiteX26" fmla="*/ 6603519 w 9495085"/>
                <a:gd name="connsiteY26" fmla="*/ 3660023 h 3660023"/>
                <a:gd name="connsiteX27" fmla="*/ 6095194 w 9495085"/>
                <a:gd name="connsiteY27" fmla="*/ 3660023 h 3660023"/>
                <a:gd name="connsiteX28" fmla="*/ 5504119 w 9495085"/>
                <a:gd name="connsiteY28" fmla="*/ 3660023 h 3660023"/>
                <a:gd name="connsiteX29" fmla="*/ 5078545 w 9495085"/>
                <a:gd name="connsiteY29" fmla="*/ 3660023 h 3660023"/>
                <a:gd name="connsiteX30" fmla="*/ 4321968 w 9495085"/>
                <a:gd name="connsiteY30" fmla="*/ 3660023 h 3660023"/>
                <a:gd name="connsiteX31" fmla="*/ 3813644 w 9495085"/>
                <a:gd name="connsiteY31" fmla="*/ 3660023 h 3660023"/>
                <a:gd name="connsiteX32" fmla="*/ 3057067 w 9495085"/>
                <a:gd name="connsiteY32" fmla="*/ 3660023 h 3660023"/>
                <a:gd name="connsiteX33" fmla="*/ 2714244 w 9495085"/>
                <a:gd name="connsiteY33" fmla="*/ 3660023 h 3660023"/>
                <a:gd name="connsiteX34" fmla="*/ 2205919 w 9495085"/>
                <a:gd name="connsiteY34" fmla="*/ 3660023 h 3660023"/>
                <a:gd name="connsiteX35" fmla="*/ 1697594 w 9495085"/>
                <a:gd name="connsiteY35" fmla="*/ 3660023 h 3660023"/>
                <a:gd name="connsiteX36" fmla="*/ 610016 w 9495085"/>
                <a:gd name="connsiteY36" fmla="*/ 3660023 h 3660023"/>
                <a:gd name="connsiteX37" fmla="*/ 0 w 9495085"/>
                <a:gd name="connsiteY37" fmla="*/ 3050007 h 3660023"/>
                <a:gd name="connsiteX38" fmla="*/ 0 w 9495085"/>
                <a:gd name="connsiteY38" fmla="*/ 2537609 h 3660023"/>
                <a:gd name="connsiteX39" fmla="*/ 0 w 9495085"/>
                <a:gd name="connsiteY39" fmla="*/ 2098411 h 3660023"/>
                <a:gd name="connsiteX40" fmla="*/ 0 w 9495085"/>
                <a:gd name="connsiteY40" fmla="*/ 1683612 h 3660023"/>
                <a:gd name="connsiteX41" fmla="*/ 0 w 9495085"/>
                <a:gd name="connsiteY41" fmla="*/ 1220014 h 3660023"/>
                <a:gd name="connsiteX42" fmla="*/ 0 w 9495085"/>
                <a:gd name="connsiteY42" fmla="*/ 610016 h 366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95085" h="3660023" fill="none" extrusionOk="0">
                  <a:moveTo>
                    <a:pt x="0" y="610016"/>
                  </a:moveTo>
                  <a:cubicBezTo>
                    <a:pt x="2725" y="302362"/>
                    <a:pt x="280369" y="-66114"/>
                    <a:pt x="610016" y="0"/>
                  </a:cubicBezTo>
                  <a:cubicBezTo>
                    <a:pt x="881523" y="-4734"/>
                    <a:pt x="1048864" y="1238"/>
                    <a:pt x="1201091" y="0"/>
                  </a:cubicBezTo>
                  <a:cubicBezTo>
                    <a:pt x="1353319" y="-1238"/>
                    <a:pt x="1709758" y="56528"/>
                    <a:pt x="1957667" y="0"/>
                  </a:cubicBezTo>
                  <a:cubicBezTo>
                    <a:pt x="2205576" y="-56528"/>
                    <a:pt x="2146073" y="38320"/>
                    <a:pt x="2300491" y="0"/>
                  </a:cubicBezTo>
                  <a:cubicBezTo>
                    <a:pt x="2454909" y="-38320"/>
                    <a:pt x="2637616" y="45809"/>
                    <a:pt x="2726065" y="0"/>
                  </a:cubicBezTo>
                  <a:cubicBezTo>
                    <a:pt x="2814514" y="-45809"/>
                    <a:pt x="3035136" y="30036"/>
                    <a:pt x="3234390" y="0"/>
                  </a:cubicBezTo>
                  <a:cubicBezTo>
                    <a:pt x="3433644" y="-30036"/>
                    <a:pt x="3639419" y="48123"/>
                    <a:pt x="3825465" y="0"/>
                  </a:cubicBezTo>
                  <a:cubicBezTo>
                    <a:pt x="4011512" y="-48123"/>
                    <a:pt x="4130949" y="46647"/>
                    <a:pt x="4333790" y="0"/>
                  </a:cubicBezTo>
                  <a:cubicBezTo>
                    <a:pt x="4536632" y="-46647"/>
                    <a:pt x="4668093" y="9874"/>
                    <a:pt x="4842115" y="0"/>
                  </a:cubicBezTo>
                  <a:cubicBezTo>
                    <a:pt x="5016137" y="-9874"/>
                    <a:pt x="5322785" y="89"/>
                    <a:pt x="5515940" y="0"/>
                  </a:cubicBezTo>
                  <a:cubicBezTo>
                    <a:pt x="5709096" y="-89"/>
                    <a:pt x="5834514" y="6321"/>
                    <a:pt x="6024265" y="0"/>
                  </a:cubicBezTo>
                  <a:cubicBezTo>
                    <a:pt x="6214016" y="-6321"/>
                    <a:pt x="6410012" y="67694"/>
                    <a:pt x="6615340" y="0"/>
                  </a:cubicBezTo>
                  <a:cubicBezTo>
                    <a:pt x="6820668" y="-67694"/>
                    <a:pt x="6839944" y="5060"/>
                    <a:pt x="7040914" y="0"/>
                  </a:cubicBezTo>
                  <a:cubicBezTo>
                    <a:pt x="7241884" y="-5060"/>
                    <a:pt x="7420998" y="43981"/>
                    <a:pt x="7714740" y="0"/>
                  </a:cubicBezTo>
                  <a:cubicBezTo>
                    <a:pt x="8008482" y="-43981"/>
                    <a:pt x="8388820" y="108477"/>
                    <a:pt x="8885069" y="0"/>
                  </a:cubicBezTo>
                  <a:cubicBezTo>
                    <a:pt x="9198879" y="-74273"/>
                    <a:pt x="9421965" y="272009"/>
                    <a:pt x="9495085" y="610016"/>
                  </a:cubicBezTo>
                  <a:cubicBezTo>
                    <a:pt x="9525465" y="810668"/>
                    <a:pt x="9477007" y="826928"/>
                    <a:pt x="9495085" y="1024814"/>
                  </a:cubicBezTo>
                  <a:cubicBezTo>
                    <a:pt x="9513163" y="1222700"/>
                    <a:pt x="9435430" y="1286857"/>
                    <a:pt x="9495085" y="1537213"/>
                  </a:cubicBezTo>
                  <a:cubicBezTo>
                    <a:pt x="9554740" y="1787569"/>
                    <a:pt x="9465069" y="1905156"/>
                    <a:pt x="9495085" y="2000811"/>
                  </a:cubicBezTo>
                  <a:cubicBezTo>
                    <a:pt x="9525101" y="2096466"/>
                    <a:pt x="9451992" y="2309006"/>
                    <a:pt x="9495085" y="2464409"/>
                  </a:cubicBezTo>
                  <a:cubicBezTo>
                    <a:pt x="9538178" y="2619812"/>
                    <a:pt x="9425136" y="2873975"/>
                    <a:pt x="9495085" y="3050007"/>
                  </a:cubicBezTo>
                  <a:cubicBezTo>
                    <a:pt x="9492652" y="3343243"/>
                    <a:pt x="9197737" y="3711575"/>
                    <a:pt x="8885069" y="3660023"/>
                  </a:cubicBezTo>
                  <a:cubicBezTo>
                    <a:pt x="8791714" y="3661814"/>
                    <a:pt x="8636926" y="3633013"/>
                    <a:pt x="8542245" y="3660023"/>
                  </a:cubicBezTo>
                  <a:cubicBezTo>
                    <a:pt x="8447564" y="3687033"/>
                    <a:pt x="7989332" y="3638877"/>
                    <a:pt x="7785669" y="3660023"/>
                  </a:cubicBezTo>
                  <a:cubicBezTo>
                    <a:pt x="7582006" y="3681169"/>
                    <a:pt x="7382066" y="3605236"/>
                    <a:pt x="7277344" y="3660023"/>
                  </a:cubicBezTo>
                  <a:cubicBezTo>
                    <a:pt x="7172622" y="3714810"/>
                    <a:pt x="6799643" y="3657268"/>
                    <a:pt x="6603519" y="3660023"/>
                  </a:cubicBezTo>
                  <a:cubicBezTo>
                    <a:pt x="6407395" y="3662778"/>
                    <a:pt x="6230176" y="3630667"/>
                    <a:pt x="6095194" y="3660023"/>
                  </a:cubicBezTo>
                  <a:cubicBezTo>
                    <a:pt x="5960212" y="3689379"/>
                    <a:pt x="5671025" y="3621636"/>
                    <a:pt x="5504119" y="3660023"/>
                  </a:cubicBezTo>
                  <a:cubicBezTo>
                    <a:pt x="5337214" y="3698410"/>
                    <a:pt x="5283171" y="3625879"/>
                    <a:pt x="5078545" y="3660023"/>
                  </a:cubicBezTo>
                  <a:cubicBezTo>
                    <a:pt x="4873919" y="3694167"/>
                    <a:pt x="4632803" y="3622978"/>
                    <a:pt x="4321968" y="3660023"/>
                  </a:cubicBezTo>
                  <a:cubicBezTo>
                    <a:pt x="4011133" y="3697068"/>
                    <a:pt x="3949921" y="3611760"/>
                    <a:pt x="3813644" y="3660023"/>
                  </a:cubicBezTo>
                  <a:cubicBezTo>
                    <a:pt x="3677367" y="3708286"/>
                    <a:pt x="3338945" y="3646397"/>
                    <a:pt x="3057067" y="3660023"/>
                  </a:cubicBezTo>
                  <a:cubicBezTo>
                    <a:pt x="2775189" y="3673649"/>
                    <a:pt x="2797615" y="3631109"/>
                    <a:pt x="2714244" y="3660023"/>
                  </a:cubicBezTo>
                  <a:cubicBezTo>
                    <a:pt x="2630873" y="3688937"/>
                    <a:pt x="2388234" y="3632069"/>
                    <a:pt x="2205919" y="3660023"/>
                  </a:cubicBezTo>
                  <a:cubicBezTo>
                    <a:pt x="2023604" y="3687977"/>
                    <a:pt x="1874551" y="3600083"/>
                    <a:pt x="1697594" y="3660023"/>
                  </a:cubicBezTo>
                  <a:cubicBezTo>
                    <a:pt x="1520637" y="3719963"/>
                    <a:pt x="868628" y="3617541"/>
                    <a:pt x="610016" y="3660023"/>
                  </a:cubicBezTo>
                  <a:cubicBezTo>
                    <a:pt x="253879" y="3664229"/>
                    <a:pt x="-42227" y="3474305"/>
                    <a:pt x="0" y="3050007"/>
                  </a:cubicBezTo>
                  <a:cubicBezTo>
                    <a:pt x="-33237" y="2944628"/>
                    <a:pt x="56911" y="2690640"/>
                    <a:pt x="0" y="2537609"/>
                  </a:cubicBezTo>
                  <a:cubicBezTo>
                    <a:pt x="-56911" y="2384578"/>
                    <a:pt x="609" y="2317386"/>
                    <a:pt x="0" y="2098411"/>
                  </a:cubicBezTo>
                  <a:cubicBezTo>
                    <a:pt x="-609" y="1879436"/>
                    <a:pt x="37467" y="1797136"/>
                    <a:pt x="0" y="1683612"/>
                  </a:cubicBezTo>
                  <a:cubicBezTo>
                    <a:pt x="-37467" y="1570088"/>
                    <a:pt x="20324" y="1413854"/>
                    <a:pt x="0" y="1220014"/>
                  </a:cubicBezTo>
                  <a:cubicBezTo>
                    <a:pt x="-20324" y="1026174"/>
                    <a:pt x="31239" y="831466"/>
                    <a:pt x="0" y="610016"/>
                  </a:cubicBezTo>
                  <a:close/>
                </a:path>
                <a:path w="9495085" h="3660023" stroke="0" extrusionOk="0">
                  <a:moveTo>
                    <a:pt x="0" y="610016"/>
                  </a:moveTo>
                  <a:cubicBezTo>
                    <a:pt x="41327" y="284378"/>
                    <a:pt x="301743" y="59650"/>
                    <a:pt x="610016" y="0"/>
                  </a:cubicBezTo>
                  <a:cubicBezTo>
                    <a:pt x="823084" y="-85284"/>
                    <a:pt x="1113049" y="41228"/>
                    <a:pt x="1366592" y="0"/>
                  </a:cubicBezTo>
                  <a:cubicBezTo>
                    <a:pt x="1620135" y="-41228"/>
                    <a:pt x="1564154" y="7471"/>
                    <a:pt x="1709416" y="0"/>
                  </a:cubicBezTo>
                  <a:cubicBezTo>
                    <a:pt x="1854678" y="-7471"/>
                    <a:pt x="2053913" y="45790"/>
                    <a:pt x="2383242" y="0"/>
                  </a:cubicBezTo>
                  <a:cubicBezTo>
                    <a:pt x="2712571" y="-45790"/>
                    <a:pt x="2713782" y="13675"/>
                    <a:pt x="2808816" y="0"/>
                  </a:cubicBezTo>
                  <a:cubicBezTo>
                    <a:pt x="2903850" y="-13675"/>
                    <a:pt x="3369531" y="29713"/>
                    <a:pt x="3565392" y="0"/>
                  </a:cubicBezTo>
                  <a:cubicBezTo>
                    <a:pt x="3761253" y="-29713"/>
                    <a:pt x="4033190" y="78767"/>
                    <a:pt x="4321968" y="0"/>
                  </a:cubicBezTo>
                  <a:cubicBezTo>
                    <a:pt x="4610746" y="-78767"/>
                    <a:pt x="4644868" y="30474"/>
                    <a:pt x="4747542" y="0"/>
                  </a:cubicBezTo>
                  <a:cubicBezTo>
                    <a:pt x="4850216" y="-30474"/>
                    <a:pt x="5158514" y="13478"/>
                    <a:pt x="5338618" y="0"/>
                  </a:cubicBezTo>
                  <a:cubicBezTo>
                    <a:pt x="5518722" y="-13478"/>
                    <a:pt x="5807779" y="34533"/>
                    <a:pt x="6095194" y="0"/>
                  </a:cubicBezTo>
                  <a:cubicBezTo>
                    <a:pt x="6382609" y="-34533"/>
                    <a:pt x="6402741" y="1688"/>
                    <a:pt x="6520768" y="0"/>
                  </a:cubicBezTo>
                  <a:cubicBezTo>
                    <a:pt x="6638795" y="-1688"/>
                    <a:pt x="6840651" y="16667"/>
                    <a:pt x="7029093" y="0"/>
                  </a:cubicBezTo>
                  <a:cubicBezTo>
                    <a:pt x="7217535" y="-16667"/>
                    <a:pt x="7483171" y="1033"/>
                    <a:pt x="7785669" y="0"/>
                  </a:cubicBezTo>
                  <a:cubicBezTo>
                    <a:pt x="8088167" y="-1033"/>
                    <a:pt x="8104201" y="37911"/>
                    <a:pt x="8293994" y="0"/>
                  </a:cubicBezTo>
                  <a:cubicBezTo>
                    <a:pt x="8483788" y="-37911"/>
                    <a:pt x="8630500" y="23408"/>
                    <a:pt x="8885069" y="0"/>
                  </a:cubicBezTo>
                  <a:cubicBezTo>
                    <a:pt x="9231759" y="-49673"/>
                    <a:pt x="9428901" y="198920"/>
                    <a:pt x="9495085" y="610016"/>
                  </a:cubicBezTo>
                  <a:cubicBezTo>
                    <a:pt x="9507583" y="741693"/>
                    <a:pt x="9470167" y="941888"/>
                    <a:pt x="9495085" y="1146814"/>
                  </a:cubicBezTo>
                  <a:cubicBezTo>
                    <a:pt x="9520003" y="1351740"/>
                    <a:pt x="9485977" y="1411189"/>
                    <a:pt x="9495085" y="1634812"/>
                  </a:cubicBezTo>
                  <a:cubicBezTo>
                    <a:pt x="9504193" y="1858435"/>
                    <a:pt x="9489897" y="1870644"/>
                    <a:pt x="9495085" y="2098411"/>
                  </a:cubicBezTo>
                  <a:cubicBezTo>
                    <a:pt x="9500273" y="2326178"/>
                    <a:pt x="9476285" y="2313978"/>
                    <a:pt x="9495085" y="2513209"/>
                  </a:cubicBezTo>
                  <a:cubicBezTo>
                    <a:pt x="9513885" y="2712440"/>
                    <a:pt x="9465162" y="2899517"/>
                    <a:pt x="9495085" y="3050007"/>
                  </a:cubicBezTo>
                  <a:cubicBezTo>
                    <a:pt x="9419327" y="3369802"/>
                    <a:pt x="9278450" y="3630161"/>
                    <a:pt x="8885069" y="3660023"/>
                  </a:cubicBezTo>
                  <a:cubicBezTo>
                    <a:pt x="8618667" y="3735457"/>
                    <a:pt x="8382328" y="3601197"/>
                    <a:pt x="8128493" y="3660023"/>
                  </a:cubicBezTo>
                  <a:cubicBezTo>
                    <a:pt x="7874658" y="3718849"/>
                    <a:pt x="7540651" y="3649124"/>
                    <a:pt x="7371916" y="3660023"/>
                  </a:cubicBezTo>
                  <a:cubicBezTo>
                    <a:pt x="7203181" y="3670922"/>
                    <a:pt x="6815947" y="3587158"/>
                    <a:pt x="6615340" y="3660023"/>
                  </a:cubicBezTo>
                  <a:cubicBezTo>
                    <a:pt x="6414733" y="3732888"/>
                    <a:pt x="6176065" y="3636384"/>
                    <a:pt x="5941514" y="3660023"/>
                  </a:cubicBezTo>
                  <a:cubicBezTo>
                    <a:pt x="5706963" y="3683662"/>
                    <a:pt x="5407827" y="3595455"/>
                    <a:pt x="5267689" y="3660023"/>
                  </a:cubicBezTo>
                  <a:cubicBezTo>
                    <a:pt x="5127552" y="3724591"/>
                    <a:pt x="4876605" y="3640123"/>
                    <a:pt x="4511112" y="3660023"/>
                  </a:cubicBezTo>
                  <a:cubicBezTo>
                    <a:pt x="4145619" y="3679923"/>
                    <a:pt x="4045831" y="3637440"/>
                    <a:pt x="3920037" y="3660023"/>
                  </a:cubicBezTo>
                  <a:cubicBezTo>
                    <a:pt x="3794243" y="3682606"/>
                    <a:pt x="3689840" y="3654623"/>
                    <a:pt x="3577214" y="3660023"/>
                  </a:cubicBezTo>
                  <a:cubicBezTo>
                    <a:pt x="3464588" y="3665423"/>
                    <a:pt x="3255820" y="3632766"/>
                    <a:pt x="2986138" y="3660023"/>
                  </a:cubicBezTo>
                  <a:cubicBezTo>
                    <a:pt x="2716456" y="3687280"/>
                    <a:pt x="2467476" y="3573152"/>
                    <a:pt x="2229562" y="3660023"/>
                  </a:cubicBezTo>
                  <a:cubicBezTo>
                    <a:pt x="1991648" y="3746894"/>
                    <a:pt x="1815074" y="3598837"/>
                    <a:pt x="1638487" y="3660023"/>
                  </a:cubicBezTo>
                  <a:cubicBezTo>
                    <a:pt x="1461900" y="3721209"/>
                    <a:pt x="1451067" y="3644491"/>
                    <a:pt x="1295663" y="3660023"/>
                  </a:cubicBezTo>
                  <a:cubicBezTo>
                    <a:pt x="1140259" y="3675555"/>
                    <a:pt x="896106" y="3606760"/>
                    <a:pt x="610016" y="3660023"/>
                  </a:cubicBezTo>
                  <a:cubicBezTo>
                    <a:pt x="235418" y="3610944"/>
                    <a:pt x="10380" y="3378204"/>
                    <a:pt x="0" y="3050007"/>
                  </a:cubicBezTo>
                  <a:cubicBezTo>
                    <a:pt x="-2578" y="2836081"/>
                    <a:pt x="3682" y="2625083"/>
                    <a:pt x="0" y="2513209"/>
                  </a:cubicBezTo>
                  <a:cubicBezTo>
                    <a:pt x="-3682" y="2401335"/>
                    <a:pt x="23985" y="2234628"/>
                    <a:pt x="0" y="2049611"/>
                  </a:cubicBezTo>
                  <a:cubicBezTo>
                    <a:pt x="-23985" y="1864594"/>
                    <a:pt x="49902" y="1661343"/>
                    <a:pt x="0" y="1561612"/>
                  </a:cubicBezTo>
                  <a:cubicBezTo>
                    <a:pt x="-49902" y="1461881"/>
                    <a:pt x="16493" y="1232887"/>
                    <a:pt x="0" y="1146814"/>
                  </a:cubicBezTo>
                  <a:cubicBezTo>
                    <a:pt x="-16493" y="1060741"/>
                    <a:pt x="64258" y="804305"/>
                    <a:pt x="0" y="610016"/>
                  </a:cubicBezTo>
                  <a:close/>
                </a:path>
              </a:pathLst>
            </a:custGeom>
            <a:solidFill>
              <a:schemeClr val="bg1"/>
            </a:solidFill>
            <a:ln>
              <a:extLst>
                <a:ext uri="{C807C97D-BFC1-408E-A445-0C87EB9F89A2}">
                  <ask:lineSketchStyleProps xmlns="" xmlns:ask="http://schemas.microsoft.com/office/drawing/2018/sketchyshapes" sd="85285468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57150">
                  <a:solidFill>
                    <a:prstClr val="black"/>
                  </a:solid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A48F98A-2728-68B7-CC60-24D43232625E}"/>
                </a:ext>
              </a:extLst>
            </p:cNvPr>
            <p:cNvSpPr txBox="1"/>
            <p:nvPr/>
          </p:nvSpPr>
          <p:spPr>
            <a:xfrm>
              <a:off x="359455" y="2235716"/>
              <a:ext cx="9495085" cy="342575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Vì</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sao</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không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đặt</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tiền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thêm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241064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200;p29">
            <a:extLst>
              <a:ext uri="{FF2B5EF4-FFF2-40B4-BE49-F238E27FC236}">
                <a16:creationId xmlns:a16="http://schemas.microsoft.com/office/drawing/2014/main" id="{1DECCD86-2823-46E0-A10D-E9E978A6523B}"/>
              </a:ext>
            </a:extLst>
          </p:cNvPr>
          <p:cNvSpPr/>
          <p:nvPr/>
        </p:nvSpPr>
        <p:spPr>
          <a:xfrm rot="6239986">
            <a:off x="1423663" y="1432347"/>
            <a:ext cx="1328832" cy="1351762"/>
          </a:xfrm>
          <a:custGeom>
            <a:avLst/>
            <a:gdLst/>
            <a:ahLst/>
            <a:cxnLst/>
            <a:rect l="l" t="t" r="r" b="b"/>
            <a:pathLst>
              <a:path w="49840" h="50700" extrusionOk="0">
                <a:moveTo>
                  <a:pt x="28402" y="0"/>
                </a:moveTo>
                <a:cubicBezTo>
                  <a:pt x="18173" y="0"/>
                  <a:pt x="4965" y="8179"/>
                  <a:pt x="2302" y="20640"/>
                </a:cubicBezTo>
                <a:cubicBezTo>
                  <a:pt x="1" y="31402"/>
                  <a:pt x="2747" y="44057"/>
                  <a:pt x="5307" y="46023"/>
                </a:cubicBezTo>
                <a:cubicBezTo>
                  <a:pt x="7905" y="47953"/>
                  <a:pt x="14659" y="50699"/>
                  <a:pt x="24790" y="50699"/>
                </a:cubicBezTo>
                <a:cubicBezTo>
                  <a:pt x="34922" y="50699"/>
                  <a:pt x="41490" y="46172"/>
                  <a:pt x="45053" y="39900"/>
                </a:cubicBezTo>
                <a:cubicBezTo>
                  <a:pt x="48652" y="33629"/>
                  <a:pt x="49320" y="29955"/>
                  <a:pt x="49580" y="25613"/>
                </a:cubicBezTo>
                <a:cubicBezTo>
                  <a:pt x="49840" y="21234"/>
                  <a:pt x="48096" y="12995"/>
                  <a:pt x="45350" y="9804"/>
                </a:cubicBezTo>
                <a:cubicBezTo>
                  <a:pt x="42603" y="6612"/>
                  <a:pt x="39041" y="2048"/>
                  <a:pt x="32175" y="415"/>
                </a:cubicBezTo>
                <a:cubicBezTo>
                  <a:pt x="30986" y="136"/>
                  <a:pt x="29719" y="0"/>
                  <a:pt x="28402" y="0"/>
                </a:cubicBezTo>
                <a:close/>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cs typeface="Arial"/>
              <a:sym typeface="Arial" panose="020B0604020202020204" pitchFamily="34" charset="0"/>
            </a:endParaRPr>
          </a:p>
        </p:txBody>
      </p:sp>
      <p:grpSp>
        <p:nvGrpSpPr>
          <p:cNvPr id="3" name="Group 2">
            <a:extLst>
              <a:ext uri="{FF2B5EF4-FFF2-40B4-BE49-F238E27FC236}">
                <a16:creationId xmlns:a16="http://schemas.microsoft.com/office/drawing/2014/main" id="{FB0CFE0A-611B-2326-9B1A-1909137C0C4E}"/>
              </a:ext>
            </a:extLst>
          </p:cNvPr>
          <p:cNvGrpSpPr/>
          <p:nvPr/>
        </p:nvGrpSpPr>
        <p:grpSpPr>
          <a:xfrm>
            <a:off x="575354" y="1371447"/>
            <a:ext cx="7880278" cy="3334118"/>
            <a:chOff x="823518" y="2910696"/>
            <a:chExt cx="4079933" cy="1058255"/>
          </a:xfrm>
        </p:grpSpPr>
        <p:sp>
          <p:nvSpPr>
            <p:cNvPr id="4" name="Rectangle: Rounded Corners 3">
              <a:extLst>
                <a:ext uri="{FF2B5EF4-FFF2-40B4-BE49-F238E27FC236}">
                  <a16:creationId xmlns:a16="http://schemas.microsoft.com/office/drawing/2014/main" id="{3AAD65CE-9D62-DC0A-2DDA-1A7F767B6B9A}"/>
                </a:ext>
              </a:extLst>
            </p:cNvPr>
            <p:cNvSpPr/>
            <p:nvPr/>
          </p:nvSpPr>
          <p:spPr>
            <a:xfrm>
              <a:off x="823518" y="2910696"/>
              <a:ext cx="4079933" cy="1058255"/>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chemeClr val="accent4">
                <a:lumMod val="20000"/>
                <a:lumOff val="80000"/>
              </a:schemeClr>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BE92C99-DD8E-3806-271D-7E72A5E49C9C}"/>
                </a:ext>
              </a:extLst>
            </p:cNvPr>
            <p:cNvSpPr txBox="1"/>
            <p:nvPr/>
          </p:nvSpPr>
          <p:spPr>
            <a:xfrm>
              <a:off x="947412" y="2979152"/>
              <a:ext cx="3844332" cy="888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Một</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đồ</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vật</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đều</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có</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giá</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trị</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riêng</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phù</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hợp</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với</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sở</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thích</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nhu</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cầu</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tài</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chính</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của</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người</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tiêu</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dùng</a:t>
              </a:r>
              <a:r>
                <a:rPr kumimoji="0" lang="en-US" sz="44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a:t>
              </a:r>
            </a:p>
          </p:txBody>
        </p:sp>
      </p:grpSp>
      <p:sp>
        <p:nvSpPr>
          <p:cNvPr id="7" name="圆角矩形 16">
            <a:extLst>
              <a:ext uri="{FF2B5EF4-FFF2-40B4-BE49-F238E27FC236}">
                <a16:creationId xmlns:a16="http://schemas.microsoft.com/office/drawing/2014/main" id="{94C0EFBC-CF55-A699-C172-B83B5D4F5B6B}"/>
              </a:ext>
            </a:extLst>
          </p:cNvPr>
          <p:cNvSpPr/>
          <p:nvPr/>
        </p:nvSpPr>
        <p:spPr>
          <a:xfrm>
            <a:off x="3657600" y="174660"/>
            <a:ext cx="3369924" cy="954173"/>
          </a:xfrm>
          <a:prstGeom prst="roundRect">
            <a:avLst>
              <a:gd name="adj" fmla="val 50000"/>
            </a:avLst>
          </a:prstGeom>
          <a:solidFill>
            <a:srgbClr val="F6AB0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56号-萌趣苏打饼" panose="00000500000000000000" pitchFamily="2" charset="-122"/>
              <a:ea typeface="字魂156号-萌趣苏打饼" panose="00000500000000000000" pitchFamily="2" charset="-122"/>
            </a:endParaRPr>
          </a:p>
        </p:txBody>
      </p:sp>
      <p:sp>
        <p:nvSpPr>
          <p:cNvPr id="8" name="TextBox 7">
            <a:extLst>
              <a:ext uri="{FF2B5EF4-FFF2-40B4-BE49-F238E27FC236}">
                <a16:creationId xmlns:a16="http://schemas.microsoft.com/office/drawing/2014/main" id="{08FE6907-A9C6-C374-B1FA-3D80EE0A77CF}"/>
              </a:ext>
            </a:extLst>
          </p:cNvPr>
          <p:cNvSpPr txBox="1"/>
          <p:nvPr/>
        </p:nvSpPr>
        <p:spPr>
          <a:xfrm>
            <a:off x="4167588" y="221588"/>
            <a:ext cx="2609304" cy="769441"/>
          </a:xfrm>
          <a:prstGeom prst="rect">
            <a:avLst/>
          </a:prstGeom>
          <a:noFill/>
        </p:spPr>
        <p:txBody>
          <a:bodyPr wrap="square" rtlCol="0">
            <a:spAutoFit/>
          </a:bodyPr>
          <a:lstStyle/>
          <a:p>
            <a:pPr algn="ctr"/>
            <a:r>
              <a:rPr lang="en-US" sz="4400" b="1" dirty="0" err="1">
                <a:latin typeface="UTM Avo" panose="02040603050506020204" pitchFamily="18" charset="0"/>
              </a:rPr>
              <a:t>Kết</a:t>
            </a:r>
            <a:r>
              <a:rPr lang="en-US" sz="4400" b="1" dirty="0">
                <a:latin typeface="UTM Avo" panose="02040603050506020204" pitchFamily="18" charset="0"/>
              </a:rPr>
              <a:t> </a:t>
            </a:r>
            <a:r>
              <a:rPr lang="en-US" sz="4400" b="1" dirty="0" err="1">
                <a:latin typeface="UTM Avo" panose="02040603050506020204" pitchFamily="18" charset="0"/>
              </a:rPr>
              <a:t>luận</a:t>
            </a:r>
            <a:endParaRPr lang="en-US" sz="4400" b="1" dirty="0">
              <a:latin typeface="UTM Avo" panose="02040603050506020204" pitchFamily="18" charset="0"/>
            </a:endParaRPr>
          </a:p>
        </p:txBody>
      </p:sp>
    </p:spTree>
    <p:extLst>
      <p:ext uri="{BB962C8B-B14F-4D97-AF65-F5344CB8AC3E}">
        <p14:creationId xmlns:p14="http://schemas.microsoft.com/office/powerpoint/2010/main" val="821567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200;p29">
            <a:extLst>
              <a:ext uri="{FF2B5EF4-FFF2-40B4-BE49-F238E27FC236}">
                <a16:creationId xmlns:a16="http://schemas.microsoft.com/office/drawing/2014/main" id="{1DECCD86-2823-46E0-A10D-E9E978A6523B}"/>
              </a:ext>
            </a:extLst>
          </p:cNvPr>
          <p:cNvSpPr/>
          <p:nvPr/>
        </p:nvSpPr>
        <p:spPr>
          <a:xfrm rot="6239986">
            <a:off x="1423663" y="1432347"/>
            <a:ext cx="1328832" cy="1351762"/>
          </a:xfrm>
          <a:custGeom>
            <a:avLst/>
            <a:gdLst/>
            <a:ahLst/>
            <a:cxnLst/>
            <a:rect l="l" t="t" r="r" b="b"/>
            <a:pathLst>
              <a:path w="49840" h="50700" extrusionOk="0">
                <a:moveTo>
                  <a:pt x="28402" y="0"/>
                </a:moveTo>
                <a:cubicBezTo>
                  <a:pt x="18173" y="0"/>
                  <a:pt x="4965" y="8179"/>
                  <a:pt x="2302" y="20640"/>
                </a:cubicBezTo>
                <a:cubicBezTo>
                  <a:pt x="1" y="31402"/>
                  <a:pt x="2747" y="44057"/>
                  <a:pt x="5307" y="46023"/>
                </a:cubicBezTo>
                <a:cubicBezTo>
                  <a:pt x="7905" y="47953"/>
                  <a:pt x="14659" y="50699"/>
                  <a:pt x="24790" y="50699"/>
                </a:cubicBezTo>
                <a:cubicBezTo>
                  <a:pt x="34922" y="50699"/>
                  <a:pt x="41490" y="46172"/>
                  <a:pt x="45053" y="39900"/>
                </a:cubicBezTo>
                <a:cubicBezTo>
                  <a:pt x="48652" y="33629"/>
                  <a:pt x="49320" y="29955"/>
                  <a:pt x="49580" y="25613"/>
                </a:cubicBezTo>
                <a:cubicBezTo>
                  <a:pt x="49840" y="21234"/>
                  <a:pt x="48096" y="12995"/>
                  <a:pt x="45350" y="9804"/>
                </a:cubicBezTo>
                <a:cubicBezTo>
                  <a:pt x="42603" y="6612"/>
                  <a:pt x="39041" y="2048"/>
                  <a:pt x="32175" y="415"/>
                </a:cubicBezTo>
                <a:cubicBezTo>
                  <a:pt x="30986" y="136"/>
                  <a:pt x="29719" y="0"/>
                  <a:pt x="28402" y="0"/>
                </a:cubicBezTo>
                <a:close/>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cs typeface="Arial"/>
              <a:sym typeface="Arial" panose="020B0604020202020204" pitchFamily="34" charset="0"/>
            </a:endParaRPr>
          </a:p>
        </p:txBody>
      </p:sp>
      <p:pic>
        <p:nvPicPr>
          <p:cNvPr id="4" name="Picture 3">
            <a:extLst>
              <a:ext uri="{FF2B5EF4-FFF2-40B4-BE49-F238E27FC236}">
                <a16:creationId xmlns:a16="http://schemas.microsoft.com/office/drawing/2014/main" id="{45D67EE1-A58D-D593-AC1F-56B841CFAE8E}"/>
              </a:ext>
            </a:extLst>
          </p:cNvPr>
          <p:cNvPicPr>
            <a:picLocks noChangeAspect="1"/>
          </p:cNvPicPr>
          <p:nvPr/>
        </p:nvPicPr>
        <p:blipFill>
          <a:blip r:embed="rId2"/>
          <a:stretch>
            <a:fillRect/>
          </a:stretch>
        </p:blipFill>
        <p:spPr>
          <a:xfrm>
            <a:off x="505454" y="1232080"/>
            <a:ext cx="9382557" cy="3078747"/>
          </a:xfrm>
          <a:prstGeom prst="rect">
            <a:avLst/>
          </a:prstGeom>
        </p:spPr>
      </p:pic>
    </p:spTree>
    <p:extLst>
      <p:ext uri="{BB962C8B-B14F-4D97-AF65-F5344CB8AC3E}">
        <p14:creationId xmlns:p14="http://schemas.microsoft.com/office/powerpoint/2010/main" val="3472145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卡通人物&#10;&#10;中度可信度描述已自动生成">
            <a:extLst>
              <a:ext uri="{FF2B5EF4-FFF2-40B4-BE49-F238E27FC236}">
                <a16:creationId xmlns:a16="http://schemas.microsoft.com/office/drawing/2014/main" id="{C573B263-98F9-4B27-BFB5-49537EE1C108}"/>
              </a:ext>
            </a:extLst>
          </p:cNvPr>
          <p:cNvPicPr>
            <a:picLocks noChangeAspect="1"/>
          </p:cNvPicPr>
          <p:nvPr/>
        </p:nvPicPr>
        <p:blipFill rotWithShape="1">
          <a:blip r:embed="rId2">
            <a:extLst>
              <a:ext uri="{28A0092B-C50C-407E-A947-70E740481C1C}">
                <a14:useLocalDpi xmlns:a14="http://schemas.microsoft.com/office/drawing/2010/main" val="0"/>
              </a:ext>
            </a:extLst>
          </a:blip>
          <a:srcRect r="51134" b="49895"/>
          <a:stretch/>
        </p:blipFill>
        <p:spPr>
          <a:xfrm>
            <a:off x="0" y="0"/>
            <a:ext cx="2235200" cy="3436196"/>
          </a:xfrm>
          <a:prstGeom prst="rect">
            <a:avLst/>
          </a:prstGeom>
        </p:spPr>
      </p:pic>
      <p:pic>
        <p:nvPicPr>
          <p:cNvPr id="18" name="图片 17" descr="卡通人物&#10;&#10;中度可信度描述已自动生成">
            <a:extLst>
              <a:ext uri="{FF2B5EF4-FFF2-40B4-BE49-F238E27FC236}">
                <a16:creationId xmlns:a16="http://schemas.microsoft.com/office/drawing/2014/main" id="{138D5AAD-51C1-4768-B5F0-A97048FDB905}"/>
              </a:ext>
            </a:extLst>
          </p:cNvPr>
          <p:cNvPicPr>
            <a:picLocks noChangeAspect="1"/>
          </p:cNvPicPr>
          <p:nvPr/>
        </p:nvPicPr>
        <p:blipFill rotWithShape="1">
          <a:blip r:embed="rId2">
            <a:extLst>
              <a:ext uri="{28A0092B-C50C-407E-A947-70E740481C1C}">
                <a14:useLocalDpi xmlns:a14="http://schemas.microsoft.com/office/drawing/2010/main" val="0"/>
              </a:ext>
            </a:extLst>
          </a:blip>
          <a:srcRect l="53355" b="60423"/>
          <a:stretch/>
        </p:blipFill>
        <p:spPr>
          <a:xfrm>
            <a:off x="10104120" y="-1078739"/>
            <a:ext cx="2133600" cy="2714171"/>
          </a:xfrm>
          <a:prstGeom prst="rect">
            <a:avLst/>
          </a:prstGeom>
        </p:spPr>
      </p:pic>
      <p:sp>
        <p:nvSpPr>
          <p:cNvPr id="8" name="TextBox 7">
            <a:extLst>
              <a:ext uri="{FF2B5EF4-FFF2-40B4-BE49-F238E27FC236}">
                <a16:creationId xmlns:a16="http://schemas.microsoft.com/office/drawing/2014/main" id="{75D6EE3E-5F3C-6212-7F7D-6F66B24BDF6E}"/>
              </a:ext>
            </a:extLst>
          </p:cNvPr>
          <p:cNvSpPr txBox="1"/>
          <p:nvPr/>
        </p:nvSpPr>
        <p:spPr>
          <a:xfrm>
            <a:off x="1561672" y="2301411"/>
            <a:ext cx="9729627" cy="1938992"/>
          </a:xfrm>
          <a:prstGeom prst="rect">
            <a:avLst/>
          </a:prstGeom>
          <a:noFill/>
        </p:spPr>
        <p:txBody>
          <a:bodyPr wrap="square" rtlCol="0">
            <a:spAutoFit/>
          </a:bodyPr>
          <a:lstStyle/>
          <a:p>
            <a:pPr algn="ctr"/>
            <a:r>
              <a:rPr lang="nl-NL" sz="6000" b="1" dirty="0">
                <a:effectLst/>
                <a:latin typeface="Cambria" panose="02040503050406030204" pitchFamily="18" charset="0"/>
                <a:ea typeface="Cambria" panose="02040503050406030204" pitchFamily="18" charset="0"/>
              </a:rPr>
              <a:t>1. Tìm hiểu về việc chi tiêu tiết kiệm trong gia đình </a:t>
            </a:r>
            <a:endParaRPr lang="en-US" sz="6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6413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301</Words>
  <Application>Microsoft Office PowerPoint</Application>
  <PresentationFormat>Widescreen</PresentationFormat>
  <Paragraphs>24</Paragraphs>
  <Slides>15</Slides>
  <Notes>4</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15</vt:i4>
      </vt:variant>
    </vt:vector>
  </HeadingPairs>
  <TitlesOfParts>
    <vt:vector size="32" baseType="lpstr">
      <vt:lpstr>SimSun</vt:lpstr>
      <vt:lpstr>SimSun</vt:lpstr>
      <vt:lpstr>Arial</vt:lpstr>
      <vt:lpstr>Calibri</vt:lpstr>
      <vt:lpstr>Calibri Light</vt:lpstr>
      <vt:lpstr>Cambria</vt:lpstr>
      <vt:lpstr>等线</vt:lpstr>
      <vt:lpstr>SVN-Hole Hearted</vt:lpstr>
      <vt:lpstr>Times New Roman</vt:lpstr>
      <vt:lpstr>UTM Avo</vt:lpstr>
      <vt:lpstr>包图简圆体</vt:lpstr>
      <vt:lpstr>字魂156号-萌趣苏打饼</vt:lpstr>
      <vt:lpstr>字魂59号-创粗黑</vt:lpstr>
      <vt:lpstr>思源黑体 CN Medium</vt:lpstr>
      <vt:lpstr>方正准圆简体</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MAIHUNG</cp:lastModifiedBy>
  <cp:revision>50</cp:revision>
  <dcterms:created xsi:type="dcterms:W3CDTF">2023-10-30T06:17:02Z</dcterms:created>
  <dcterms:modified xsi:type="dcterms:W3CDTF">2025-03-23T05:36:50Z</dcterms:modified>
</cp:coreProperties>
</file>