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708" r:id="rId4"/>
    <p:sldMasterId id="2147483744" r:id="rId5"/>
  </p:sldMasterIdLst>
  <p:notesMasterIdLst>
    <p:notesMasterId r:id="rId15"/>
  </p:notesMasterIdLst>
  <p:sldIdLst>
    <p:sldId id="2007577345" r:id="rId6"/>
    <p:sldId id="259" r:id="rId7"/>
    <p:sldId id="260" r:id="rId8"/>
    <p:sldId id="773" r:id="rId9"/>
    <p:sldId id="2007577158" r:id="rId10"/>
    <p:sldId id="2007577159" r:id="rId11"/>
    <p:sldId id="323" r:id="rId12"/>
    <p:sldId id="279" r:id="rId13"/>
    <p:sldId id="301"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DE9F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96" d="100"/>
          <a:sy n="96" d="100"/>
        </p:scale>
        <p:origin x="293" y="67"/>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theme" Target="theme/theme1.xml"/><Relationship Id="rId3" Type="http://schemas.openxmlformats.org/officeDocument/2006/relationships/slideMaster" Target="slideMasters/slideMaster3.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5" Type="http://schemas.openxmlformats.org/officeDocument/2006/relationships/slideMaster" Target="slideMasters/slideMaster5.xml"/><Relationship Id="rId15" Type="http://schemas.openxmlformats.org/officeDocument/2006/relationships/notesMaster" Target="notesMasters/notesMaster1.xml"/><Relationship Id="rId10" Type="http://schemas.openxmlformats.org/officeDocument/2006/relationships/slide" Target="slides/slide5.xml"/><Relationship Id="rId19"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AA9274-5020-4250-AC1F-0BD3D37F6D63}" type="datetimeFigureOut">
              <a:rPr lang="en-US" smtClean="0"/>
              <a:t>3/23/2025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8E9F9C9-3426-400A-A2E5-2A8F95126095}" type="slidenum">
              <a:rPr lang="en-US" smtClean="0"/>
              <a:t>‹#›</a:t>
            </a:fld>
            <a:endParaRPr lang="en-US"/>
          </a:p>
        </p:txBody>
      </p:sp>
    </p:spTree>
    <p:extLst>
      <p:ext uri="{BB962C8B-B14F-4D97-AF65-F5344CB8AC3E}">
        <p14:creationId xmlns:p14="http://schemas.microsoft.com/office/powerpoint/2010/main" val="1785484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幻灯片图像占位符 1"/>
          <p:cNvSpPr>
            <a:spLocks noGrp="1" noRot="1" noChangeAspect="1" noTextEdit="1"/>
          </p:cNvSpPr>
          <p:nvPr>
            <p:ph type="sldImg"/>
          </p:nvPr>
        </p:nvSpPr>
        <p:spPr>
          <a:xfrm>
            <a:off x="381000" y="685800"/>
            <a:ext cx="6096000" cy="3429000"/>
          </a:xfrm>
        </p:spPr>
      </p:sp>
      <p:sp>
        <p:nvSpPr>
          <p:cNvPr id="56323" name="备注占位符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zh-CN" altLang="en-US"/>
          </a:p>
        </p:txBody>
      </p:sp>
      <p:sp>
        <p:nvSpPr>
          <p:cNvPr id="56324" name="灯片编号占位符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87AA706-8809-4A3D-A259-45BA4E60113B}" type="slidenum">
              <a:rPr lang="zh-CN" altLang="en-US">
                <a:solidFill>
                  <a:srgbClr val="000000"/>
                </a:solidFill>
                <a:ea typeface="SimSun" panose="02010600030101010101" pitchFamily="2" charset="-122"/>
              </a:rPr>
              <a:t>1</a:t>
            </a:fld>
            <a:endParaRPr lang="zh-CN" altLang="en-US">
              <a:solidFill>
                <a:srgbClr val="000000"/>
              </a:solidFill>
              <a:ea typeface="SimSun" panose="02010600030101010101" pitchFamily="2" charset="-122"/>
            </a:endParaRPr>
          </a:p>
        </p:txBody>
      </p:sp>
    </p:spTree>
    <p:extLst>
      <p:ext uri="{BB962C8B-B14F-4D97-AF65-F5344CB8AC3E}">
        <p14:creationId xmlns:p14="http://schemas.microsoft.com/office/powerpoint/2010/main" val="34053409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14E9B538-F317-4996-99A6-47CB8AB4017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872399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C69055A-888A-43C0-946B-2C69B79F4831}"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10600030101010101" pitchFamily="2"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10600030101010101" pitchFamily="2" charset="-122"/>
              <a:cs typeface="+mn-cs"/>
            </a:endParaRPr>
          </a:p>
        </p:txBody>
      </p:sp>
    </p:spTree>
    <p:extLst>
      <p:ext uri="{BB962C8B-B14F-4D97-AF65-F5344CB8AC3E}">
        <p14:creationId xmlns:p14="http://schemas.microsoft.com/office/powerpoint/2010/main" val="33977014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1645603-8C61-FC2F-1243-F4FB09FE7230}"/>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22D0B430-4D70-FA83-2F96-C997B5EDA38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A8C639CA-7306-C1A4-E0A2-3D6A1DD43354}"/>
              </a:ext>
            </a:extLst>
          </p:cNvPr>
          <p:cNvSpPr>
            <a:spLocks noGrp="1"/>
          </p:cNvSpPr>
          <p:nvPr>
            <p:ph type="dt" sz="half" idx="10"/>
          </p:nvPr>
        </p:nvSpPr>
        <p:spPr>
          <a:xfrm>
            <a:off x="838200" y="6356350"/>
            <a:ext cx="2743200" cy="365125"/>
          </a:xfrm>
          <a:prstGeom prst="rect">
            <a:avLst/>
          </a:prstGeom>
        </p:spPr>
        <p:txBody>
          <a:bodyPr/>
          <a:lstStyle/>
          <a:p>
            <a:fld id="{DE7D3017-C9EE-40A3-919E-E766EDC3D7CB}" type="datetimeFigureOut">
              <a:rPr lang="en-US" smtClean="0"/>
              <a:t>3/23/2025</a:t>
            </a:fld>
            <a:endParaRPr lang="en-US"/>
          </a:p>
        </p:txBody>
      </p:sp>
      <p:sp>
        <p:nvSpPr>
          <p:cNvPr id="5" name="Chỗ dành sẵn cho Chân trang 4">
            <a:extLst>
              <a:ext uri="{FF2B5EF4-FFF2-40B4-BE49-F238E27FC236}">
                <a16:creationId xmlns:a16="http://schemas.microsoft.com/office/drawing/2014/main" id="{0D4D9C21-55B4-0068-B83F-D8002C07C65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95C46EED-6699-2F20-1D87-7C82FF6512D9}"/>
              </a:ext>
            </a:extLst>
          </p:cNvPr>
          <p:cNvSpPr>
            <a:spLocks noGrp="1"/>
          </p:cNvSpPr>
          <p:nvPr>
            <p:ph type="sldNum" sz="quarter" idx="12"/>
          </p:nvPr>
        </p:nvSpPr>
        <p:spPr>
          <a:xfrm>
            <a:off x="8610600" y="6356350"/>
            <a:ext cx="2743200" cy="365125"/>
          </a:xfrm>
          <a:prstGeom prst="rect">
            <a:avLst/>
          </a:prstGeom>
        </p:spPr>
        <p:txBody>
          <a:bodyPr/>
          <a:lstStyle/>
          <a:p>
            <a:fld id="{1AF87879-4987-438A-A9F9-B166DA534988}" type="slidenum">
              <a:rPr lang="en-US" smtClean="0"/>
              <a:t>‹#›</a:t>
            </a:fld>
            <a:endParaRPr lang="en-US"/>
          </a:p>
        </p:txBody>
      </p:sp>
    </p:spTree>
    <p:extLst>
      <p:ext uri="{BB962C8B-B14F-4D97-AF65-F5344CB8AC3E}">
        <p14:creationId xmlns:p14="http://schemas.microsoft.com/office/powerpoint/2010/main" val="7960903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2C67F9E-60F8-43C1-A5AF-3F7173F4977F}"/>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8ED9C7D8-98C7-8AFA-9B27-34BC1C36D50C}"/>
              </a:ext>
            </a:extLst>
          </p:cNvPr>
          <p:cNvSpPr>
            <a:spLocks noGrp="1"/>
          </p:cNvSpPr>
          <p:nvPr>
            <p:ph type="body" orient="vert" idx="1"/>
          </p:nvPr>
        </p:nvSpPr>
        <p:spPr>
          <a:xfrm>
            <a:off x="838200" y="1825625"/>
            <a:ext cx="10515600" cy="43513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CC32630F-BFE6-558C-A158-4C72752FDE76}"/>
              </a:ext>
            </a:extLst>
          </p:cNvPr>
          <p:cNvSpPr>
            <a:spLocks noGrp="1"/>
          </p:cNvSpPr>
          <p:nvPr>
            <p:ph type="dt" sz="half" idx="10"/>
          </p:nvPr>
        </p:nvSpPr>
        <p:spPr>
          <a:xfrm>
            <a:off x="838200" y="6356350"/>
            <a:ext cx="2743200" cy="365125"/>
          </a:xfrm>
          <a:prstGeom prst="rect">
            <a:avLst/>
          </a:prstGeom>
        </p:spPr>
        <p:txBody>
          <a:bodyPr/>
          <a:lstStyle/>
          <a:p>
            <a:fld id="{DE7D3017-C9EE-40A3-919E-E766EDC3D7CB}" type="datetimeFigureOut">
              <a:rPr lang="en-US" smtClean="0"/>
              <a:t>3/23/2025</a:t>
            </a:fld>
            <a:endParaRPr lang="en-US"/>
          </a:p>
        </p:txBody>
      </p:sp>
      <p:sp>
        <p:nvSpPr>
          <p:cNvPr id="5" name="Chỗ dành sẵn cho Chân trang 4">
            <a:extLst>
              <a:ext uri="{FF2B5EF4-FFF2-40B4-BE49-F238E27FC236}">
                <a16:creationId xmlns:a16="http://schemas.microsoft.com/office/drawing/2014/main" id="{51D86B48-E135-E120-111F-3CD99C03957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4E08C872-F6AC-BFE6-3513-A1618955338B}"/>
              </a:ext>
            </a:extLst>
          </p:cNvPr>
          <p:cNvSpPr>
            <a:spLocks noGrp="1"/>
          </p:cNvSpPr>
          <p:nvPr>
            <p:ph type="sldNum" sz="quarter" idx="12"/>
          </p:nvPr>
        </p:nvSpPr>
        <p:spPr>
          <a:xfrm>
            <a:off x="8610600" y="6356350"/>
            <a:ext cx="2743200" cy="365125"/>
          </a:xfrm>
          <a:prstGeom prst="rect">
            <a:avLst/>
          </a:prstGeom>
        </p:spPr>
        <p:txBody>
          <a:bodyPr/>
          <a:lstStyle/>
          <a:p>
            <a:fld id="{1AF87879-4987-438A-A9F9-B166DA534988}" type="slidenum">
              <a:rPr lang="en-US" smtClean="0"/>
              <a:t>‹#›</a:t>
            </a:fld>
            <a:endParaRPr lang="en-US"/>
          </a:p>
        </p:txBody>
      </p:sp>
    </p:spTree>
    <p:extLst>
      <p:ext uri="{BB962C8B-B14F-4D97-AF65-F5344CB8AC3E}">
        <p14:creationId xmlns:p14="http://schemas.microsoft.com/office/powerpoint/2010/main" val="9826178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5262F80C-B564-2E4B-269A-FFF1644165D3}"/>
              </a:ext>
            </a:extLst>
          </p:cNvPr>
          <p:cNvSpPr>
            <a:spLocks noGrp="1"/>
          </p:cNvSpPr>
          <p:nvPr>
            <p:ph type="title" orient="vert"/>
          </p:nvPr>
        </p:nvSpPr>
        <p:spPr>
          <a:xfrm>
            <a:off x="8724900" y="365125"/>
            <a:ext cx="2628900" cy="5811838"/>
          </a:xfrm>
          <a:prstGeom prst="rect">
            <a:avLst/>
          </a:prstGeo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1537581F-D206-F5E7-4DF3-FED1C8C17647}"/>
              </a:ext>
            </a:extLst>
          </p:cNvPr>
          <p:cNvSpPr>
            <a:spLocks noGrp="1"/>
          </p:cNvSpPr>
          <p:nvPr>
            <p:ph type="body" orient="vert" idx="1"/>
          </p:nvPr>
        </p:nvSpPr>
        <p:spPr>
          <a:xfrm>
            <a:off x="838200" y="365125"/>
            <a:ext cx="7734300" cy="5811838"/>
          </a:xfrm>
          <a:prstGeom prst="rect">
            <a:avLst/>
          </a:prstGeo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AB36D1B9-37A7-F196-2070-11ED5721610C}"/>
              </a:ext>
            </a:extLst>
          </p:cNvPr>
          <p:cNvSpPr>
            <a:spLocks noGrp="1"/>
          </p:cNvSpPr>
          <p:nvPr>
            <p:ph type="dt" sz="half" idx="10"/>
          </p:nvPr>
        </p:nvSpPr>
        <p:spPr>
          <a:xfrm>
            <a:off x="838200" y="6356350"/>
            <a:ext cx="2743200" cy="365125"/>
          </a:xfrm>
          <a:prstGeom prst="rect">
            <a:avLst/>
          </a:prstGeom>
        </p:spPr>
        <p:txBody>
          <a:bodyPr/>
          <a:lstStyle/>
          <a:p>
            <a:fld id="{DE7D3017-C9EE-40A3-919E-E766EDC3D7CB}" type="datetimeFigureOut">
              <a:rPr lang="en-US" smtClean="0"/>
              <a:t>3/23/2025</a:t>
            </a:fld>
            <a:endParaRPr lang="en-US"/>
          </a:p>
        </p:txBody>
      </p:sp>
      <p:sp>
        <p:nvSpPr>
          <p:cNvPr id="5" name="Chỗ dành sẵn cho Chân trang 4">
            <a:extLst>
              <a:ext uri="{FF2B5EF4-FFF2-40B4-BE49-F238E27FC236}">
                <a16:creationId xmlns:a16="http://schemas.microsoft.com/office/drawing/2014/main" id="{69BA34EE-2AD4-39B2-CD2B-63094C9E37D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B2068DE9-9B28-2385-EE3D-7C7A0BFC65E6}"/>
              </a:ext>
            </a:extLst>
          </p:cNvPr>
          <p:cNvSpPr>
            <a:spLocks noGrp="1"/>
          </p:cNvSpPr>
          <p:nvPr>
            <p:ph type="sldNum" sz="quarter" idx="12"/>
          </p:nvPr>
        </p:nvSpPr>
        <p:spPr>
          <a:xfrm>
            <a:off x="8610600" y="6356350"/>
            <a:ext cx="2743200" cy="365125"/>
          </a:xfrm>
          <a:prstGeom prst="rect">
            <a:avLst/>
          </a:prstGeom>
        </p:spPr>
        <p:txBody>
          <a:bodyPr/>
          <a:lstStyle/>
          <a:p>
            <a:fld id="{1AF87879-4987-438A-A9F9-B166DA534988}" type="slidenum">
              <a:rPr lang="en-US" smtClean="0"/>
              <a:t>‹#›</a:t>
            </a:fld>
            <a:endParaRPr lang="en-US"/>
          </a:p>
        </p:txBody>
      </p:sp>
    </p:spTree>
    <p:extLst>
      <p:ext uri="{BB962C8B-B14F-4D97-AF65-F5344CB8AC3E}">
        <p14:creationId xmlns:p14="http://schemas.microsoft.com/office/powerpoint/2010/main" val="27457969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内页">
    <p:spTree>
      <p:nvGrpSpPr>
        <p:cNvPr id="1" name=""/>
        <p:cNvGrpSpPr/>
        <p:nvPr/>
      </p:nvGrpSpPr>
      <p:grpSpPr>
        <a:xfrm>
          <a:off x="0" y="0"/>
          <a:ext cx="0" cy="0"/>
          <a:chOff x="0" y="0"/>
          <a:chExt cx="0" cy="0"/>
        </a:xfrm>
      </p:grpSpPr>
      <p:pic>
        <p:nvPicPr>
          <p:cNvPr id="2" name="Picture 1" descr="C:\Users\Administrator\Desktop\05-.png"/>
          <p:cNvPicPr>
            <a:picLocks noChangeAspect="1" noChangeArrowheads="1"/>
          </p:cNvPicPr>
          <p:nvPr userDrawn="1"/>
        </p:nvPicPr>
        <p:blipFill>
          <a:blip r:embed="rId2">
            <a:extLst>
              <a:ext uri="{28A0092B-C50C-407E-A947-70E740481C1C}">
                <a14:useLocalDpi xmlns:a14="http://schemas.microsoft.com/office/drawing/2010/main" val="0"/>
              </a:ext>
            </a:extLst>
          </a:blip>
          <a:srcRect t="-16678"/>
          <a:stretch>
            <a:fillRect/>
          </a:stretch>
        </p:blipFill>
        <p:spPr bwMode="auto">
          <a:xfrm>
            <a:off x="0" y="5922981"/>
            <a:ext cx="1219200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6" descr="C:\Users\Administrator\Desktop\05----.png"/>
          <p:cNvPicPr>
            <a:picLocks noChangeAspect="1" noChangeArrowheads="1"/>
          </p:cNvPicPr>
          <p:nvPr userDrawn="1"/>
        </p:nvPicPr>
        <p:blipFill>
          <a:blip r:embed="rId3">
            <a:extLst>
              <a:ext uri="{28A0092B-C50C-407E-A947-70E740481C1C}">
                <a14:useLocalDpi xmlns:a14="http://schemas.microsoft.com/office/drawing/2010/main" val="0"/>
              </a:ext>
            </a:extLst>
          </a:blip>
          <a:srcRect l="30554" t="19669"/>
          <a:stretch>
            <a:fillRect/>
          </a:stretch>
        </p:blipFill>
        <p:spPr bwMode="auto">
          <a:xfrm>
            <a:off x="7" y="2"/>
            <a:ext cx="1674284" cy="176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31931001"/>
      </p:ext>
    </p:extLst>
  </p:cSld>
  <p:clrMapOvr>
    <a:masterClrMapping/>
  </p:clrMapOvr>
  <p:transition spd="slow" advTm="0">
    <p:rand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êu đề Bản chiếu">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1645603-8C61-FC2F-1243-F4FB09FE7230}"/>
              </a:ext>
            </a:extLst>
          </p:cNvPr>
          <p:cNvSpPr>
            <a:spLocks noGrp="1"/>
          </p:cNvSpPr>
          <p:nvPr>
            <p:ph type="ctrTitle"/>
          </p:nvPr>
        </p:nvSpPr>
        <p:spPr>
          <a:xfrm>
            <a:off x="1524000" y="1122363"/>
            <a:ext cx="9144000" cy="2387600"/>
          </a:xfrm>
        </p:spPr>
        <p:txBody>
          <a:bodyPr anchor="b"/>
          <a:lstStyle>
            <a:lvl1pPr algn="ctr">
              <a:defRPr sz="6000"/>
            </a:lvl1pPr>
          </a:lstStyle>
          <a:p>
            <a:r>
              <a:rPr lang="vi-VN"/>
              <a:t>Bấm để sửa kiểu tiêu đề Bản cái</a:t>
            </a:r>
            <a:endParaRPr lang="en-US"/>
          </a:p>
        </p:txBody>
      </p:sp>
      <p:sp>
        <p:nvSpPr>
          <p:cNvPr id="3" name="Tiêu đề phụ 2">
            <a:extLst>
              <a:ext uri="{FF2B5EF4-FFF2-40B4-BE49-F238E27FC236}">
                <a16:creationId xmlns:a16="http://schemas.microsoft.com/office/drawing/2014/main" id="{22D0B430-4D70-FA83-2F96-C997B5EDA38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vi-VN"/>
              <a:t>Bấm để chỉnh sửa kiểu tiêu đề phụ của Bản cái</a:t>
            </a:r>
            <a:endParaRPr lang="en-US"/>
          </a:p>
        </p:txBody>
      </p:sp>
      <p:sp>
        <p:nvSpPr>
          <p:cNvPr id="4" name="Chỗ dành sẵn cho Ngày tháng 3">
            <a:extLst>
              <a:ext uri="{FF2B5EF4-FFF2-40B4-BE49-F238E27FC236}">
                <a16:creationId xmlns:a16="http://schemas.microsoft.com/office/drawing/2014/main" id="{A8C639CA-7306-C1A4-E0A2-3D6A1DD43354}"/>
              </a:ext>
            </a:extLst>
          </p:cNvPr>
          <p:cNvSpPr>
            <a:spLocks noGrp="1"/>
          </p:cNvSpPr>
          <p:nvPr>
            <p:ph type="dt" sz="half" idx="10"/>
          </p:nvPr>
        </p:nvSpPr>
        <p:spPr/>
        <p:txBody>
          <a:bodyPr/>
          <a:lstStyle/>
          <a:p>
            <a:fld id="{DE7D3017-C9EE-40A3-919E-E766EDC3D7CB}" type="datetimeFigureOut">
              <a:rPr lang="en-US" smtClean="0"/>
              <a:t>3/23/2025</a:t>
            </a:fld>
            <a:endParaRPr lang="en-US"/>
          </a:p>
        </p:txBody>
      </p:sp>
      <p:sp>
        <p:nvSpPr>
          <p:cNvPr id="5" name="Chỗ dành sẵn cho Chân trang 4">
            <a:extLst>
              <a:ext uri="{FF2B5EF4-FFF2-40B4-BE49-F238E27FC236}">
                <a16:creationId xmlns:a16="http://schemas.microsoft.com/office/drawing/2014/main" id="{0D4D9C21-55B4-0068-B83F-D8002C07C657}"/>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95C46EED-6699-2F20-1D87-7C82FF6512D9}"/>
              </a:ext>
            </a:extLst>
          </p:cNvPr>
          <p:cNvSpPr>
            <a:spLocks noGrp="1"/>
          </p:cNvSpPr>
          <p:nvPr>
            <p:ph type="sldNum" sz="quarter" idx="12"/>
          </p:nvPr>
        </p:nvSpPr>
        <p:spPr/>
        <p:txBody>
          <a:bodyPr/>
          <a:lstStyle/>
          <a:p>
            <a:fld id="{1AF87879-4987-438A-A9F9-B166DA534988}" type="slidenum">
              <a:rPr lang="en-US" smtClean="0"/>
              <a:t>‹#›</a:t>
            </a:fld>
            <a:endParaRPr lang="en-US"/>
          </a:p>
        </p:txBody>
      </p:sp>
    </p:spTree>
    <p:extLst>
      <p:ext uri="{BB962C8B-B14F-4D97-AF65-F5344CB8AC3E}">
        <p14:creationId xmlns:p14="http://schemas.microsoft.com/office/powerpoint/2010/main" val="10151903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AC6134D-A2A1-2A6B-3808-8AFAD7BFE73C}"/>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AEDDC637-5638-AF20-88E3-B74DBB5D6200}"/>
              </a:ext>
            </a:extLst>
          </p:cNvPr>
          <p:cNvSpPr>
            <a:spLocks noGrp="1"/>
          </p:cNvSpPr>
          <p:nvPr>
            <p:ph idx="1"/>
          </p:nvPr>
        </p:nvSpPr>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D2550FF9-71AF-517E-5B87-7C1534B8D9F5}"/>
              </a:ext>
            </a:extLst>
          </p:cNvPr>
          <p:cNvSpPr>
            <a:spLocks noGrp="1"/>
          </p:cNvSpPr>
          <p:nvPr>
            <p:ph type="dt" sz="half" idx="10"/>
          </p:nvPr>
        </p:nvSpPr>
        <p:spPr/>
        <p:txBody>
          <a:bodyPr/>
          <a:lstStyle/>
          <a:p>
            <a:fld id="{DE7D3017-C9EE-40A3-919E-E766EDC3D7CB}" type="datetimeFigureOut">
              <a:rPr lang="en-US" smtClean="0"/>
              <a:t>3/23/2025</a:t>
            </a:fld>
            <a:endParaRPr lang="en-US"/>
          </a:p>
        </p:txBody>
      </p:sp>
      <p:sp>
        <p:nvSpPr>
          <p:cNvPr id="5" name="Chỗ dành sẵn cho Chân trang 4">
            <a:extLst>
              <a:ext uri="{FF2B5EF4-FFF2-40B4-BE49-F238E27FC236}">
                <a16:creationId xmlns:a16="http://schemas.microsoft.com/office/drawing/2014/main" id="{251B712F-7460-6F32-BB1D-51B8807A7272}"/>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0C49FDE8-EE5A-CD21-079A-620EC96E97D9}"/>
              </a:ext>
            </a:extLst>
          </p:cNvPr>
          <p:cNvSpPr>
            <a:spLocks noGrp="1"/>
          </p:cNvSpPr>
          <p:nvPr>
            <p:ph type="sldNum" sz="quarter" idx="12"/>
          </p:nvPr>
        </p:nvSpPr>
        <p:spPr/>
        <p:txBody>
          <a:bodyPr/>
          <a:lstStyle/>
          <a:p>
            <a:fld id="{1AF87879-4987-438A-A9F9-B166DA534988}" type="slidenum">
              <a:rPr lang="en-US" smtClean="0"/>
              <a:t>‹#›</a:t>
            </a:fld>
            <a:endParaRPr lang="en-US"/>
          </a:p>
        </p:txBody>
      </p:sp>
    </p:spTree>
    <p:extLst>
      <p:ext uri="{BB962C8B-B14F-4D97-AF65-F5344CB8AC3E}">
        <p14:creationId xmlns:p14="http://schemas.microsoft.com/office/powerpoint/2010/main" val="8813541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052D7EA-6AB5-BD15-0D6D-0D3A0BA302C8}"/>
              </a:ext>
            </a:extLst>
          </p:cNvPr>
          <p:cNvSpPr>
            <a:spLocks noGrp="1"/>
          </p:cNvSpPr>
          <p:nvPr>
            <p:ph type="title"/>
          </p:nvPr>
        </p:nvSpPr>
        <p:spPr>
          <a:xfrm>
            <a:off x="831850" y="1709738"/>
            <a:ext cx="10515600" cy="2852737"/>
          </a:xfr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E75243A7-795C-C77D-D611-39BFB1E0B2F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C44D47D3-314B-A128-A2C2-EB706970F583}"/>
              </a:ext>
            </a:extLst>
          </p:cNvPr>
          <p:cNvSpPr>
            <a:spLocks noGrp="1"/>
          </p:cNvSpPr>
          <p:nvPr>
            <p:ph type="dt" sz="half" idx="10"/>
          </p:nvPr>
        </p:nvSpPr>
        <p:spPr/>
        <p:txBody>
          <a:bodyPr/>
          <a:lstStyle/>
          <a:p>
            <a:fld id="{DE7D3017-C9EE-40A3-919E-E766EDC3D7CB}" type="datetimeFigureOut">
              <a:rPr lang="en-US" smtClean="0"/>
              <a:t>3/23/2025</a:t>
            </a:fld>
            <a:endParaRPr lang="en-US"/>
          </a:p>
        </p:txBody>
      </p:sp>
      <p:sp>
        <p:nvSpPr>
          <p:cNvPr id="5" name="Chỗ dành sẵn cho Chân trang 4">
            <a:extLst>
              <a:ext uri="{FF2B5EF4-FFF2-40B4-BE49-F238E27FC236}">
                <a16:creationId xmlns:a16="http://schemas.microsoft.com/office/drawing/2014/main" id="{9BDE231C-C1B0-D391-8D34-8DC658C37869}"/>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DCA71F8A-B40F-CD08-3F62-820B62482EB7}"/>
              </a:ext>
            </a:extLst>
          </p:cNvPr>
          <p:cNvSpPr>
            <a:spLocks noGrp="1"/>
          </p:cNvSpPr>
          <p:nvPr>
            <p:ph type="sldNum" sz="quarter" idx="12"/>
          </p:nvPr>
        </p:nvSpPr>
        <p:spPr/>
        <p:txBody>
          <a:bodyPr/>
          <a:lstStyle/>
          <a:p>
            <a:fld id="{1AF87879-4987-438A-A9F9-B166DA534988}" type="slidenum">
              <a:rPr lang="en-US" smtClean="0"/>
              <a:t>‹#›</a:t>
            </a:fld>
            <a:endParaRPr lang="en-US"/>
          </a:p>
        </p:txBody>
      </p:sp>
    </p:spTree>
    <p:extLst>
      <p:ext uri="{BB962C8B-B14F-4D97-AF65-F5344CB8AC3E}">
        <p14:creationId xmlns:p14="http://schemas.microsoft.com/office/powerpoint/2010/main" val="427985318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0D388E3-4968-CFF3-BBD5-A6EBB263E93E}"/>
              </a:ext>
            </a:extLst>
          </p:cNvPr>
          <p:cNvSpPr>
            <a:spLocks noGrp="1"/>
          </p:cNvSpPr>
          <p:nvPr>
            <p:ph type="title"/>
          </p:nvPr>
        </p:nvSpPr>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253D0290-AB45-DCEA-3686-4CCEB73EB5D4}"/>
              </a:ext>
            </a:extLst>
          </p:cNvPr>
          <p:cNvSpPr>
            <a:spLocks noGrp="1"/>
          </p:cNvSpPr>
          <p:nvPr>
            <p:ph sz="half" idx="1"/>
          </p:nvPr>
        </p:nvSpPr>
        <p:spPr>
          <a:xfrm>
            <a:off x="838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9E603886-FCFC-ACB4-E465-9345D2B3C547}"/>
              </a:ext>
            </a:extLst>
          </p:cNvPr>
          <p:cNvSpPr>
            <a:spLocks noGrp="1"/>
          </p:cNvSpPr>
          <p:nvPr>
            <p:ph sz="half" idx="2"/>
          </p:nvPr>
        </p:nvSpPr>
        <p:spPr>
          <a:xfrm>
            <a:off x="6172200" y="1825625"/>
            <a:ext cx="5181600" cy="435133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20009509-9046-DFF7-DBE4-94D39CCBEBE9}"/>
              </a:ext>
            </a:extLst>
          </p:cNvPr>
          <p:cNvSpPr>
            <a:spLocks noGrp="1"/>
          </p:cNvSpPr>
          <p:nvPr>
            <p:ph type="dt" sz="half" idx="10"/>
          </p:nvPr>
        </p:nvSpPr>
        <p:spPr/>
        <p:txBody>
          <a:bodyPr/>
          <a:lstStyle/>
          <a:p>
            <a:fld id="{DE7D3017-C9EE-40A3-919E-E766EDC3D7CB}" type="datetimeFigureOut">
              <a:rPr lang="en-US" smtClean="0"/>
              <a:t>3/23/2025</a:t>
            </a:fld>
            <a:endParaRPr lang="en-US"/>
          </a:p>
        </p:txBody>
      </p:sp>
      <p:sp>
        <p:nvSpPr>
          <p:cNvPr id="6" name="Chỗ dành sẵn cho Chân trang 5">
            <a:extLst>
              <a:ext uri="{FF2B5EF4-FFF2-40B4-BE49-F238E27FC236}">
                <a16:creationId xmlns:a16="http://schemas.microsoft.com/office/drawing/2014/main" id="{52B1BE0F-EC15-F79C-DBEE-CD86EB750237}"/>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49D0E821-536C-3E37-20E1-EC096D1A187C}"/>
              </a:ext>
            </a:extLst>
          </p:cNvPr>
          <p:cNvSpPr>
            <a:spLocks noGrp="1"/>
          </p:cNvSpPr>
          <p:nvPr>
            <p:ph type="sldNum" sz="quarter" idx="12"/>
          </p:nvPr>
        </p:nvSpPr>
        <p:spPr/>
        <p:txBody>
          <a:bodyPr/>
          <a:lstStyle/>
          <a:p>
            <a:fld id="{1AF87879-4987-438A-A9F9-B166DA534988}" type="slidenum">
              <a:rPr lang="en-US" smtClean="0"/>
              <a:t>‹#›</a:t>
            </a:fld>
            <a:endParaRPr lang="en-US"/>
          </a:p>
        </p:txBody>
      </p:sp>
    </p:spTree>
    <p:extLst>
      <p:ext uri="{BB962C8B-B14F-4D97-AF65-F5344CB8AC3E}">
        <p14:creationId xmlns:p14="http://schemas.microsoft.com/office/powerpoint/2010/main" val="4170589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B989259-FAC0-BB01-F3B1-EF1B9D4D135F}"/>
              </a:ext>
            </a:extLst>
          </p:cNvPr>
          <p:cNvSpPr>
            <a:spLocks noGrp="1"/>
          </p:cNvSpPr>
          <p:nvPr>
            <p:ph type="title"/>
          </p:nvPr>
        </p:nvSpPr>
        <p:spPr>
          <a:xfrm>
            <a:off x="839788" y="365125"/>
            <a:ext cx="10515600" cy="1325563"/>
          </a:xfr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3F7CEFC2-EC52-FD59-0219-9AEF123D226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EF9E8128-C74B-263F-8E42-B2F7FCF85C55}"/>
              </a:ext>
            </a:extLst>
          </p:cNvPr>
          <p:cNvSpPr>
            <a:spLocks noGrp="1"/>
          </p:cNvSpPr>
          <p:nvPr>
            <p:ph sz="half" idx="2"/>
          </p:nvPr>
        </p:nvSpPr>
        <p:spPr>
          <a:xfrm>
            <a:off x="839788" y="2505075"/>
            <a:ext cx="5157787"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F515A402-317F-37DE-83E6-BCA510D0C1E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D2DC4615-CAE8-EEB8-F54E-0EB899B670E8}"/>
              </a:ext>
            </a:extLst>
          </p:cNvPr>
          <p:cNvSpPr>
            <a:spLocks noGrp="1"/>
          </p:cNvSpPr>
          <p:nvPr>
            <p:ph sz="quarter" idx="4"/>
          </p:nvPr>
        </p:nvSpPr>
        <p:spPr>
          <a:xfrm>
            <a:off x="6172200" y="2505075"/>
            <a:ext cx="5183188" cy="3684588"/>
          </a:xfr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8B151C40-9D78-878E-DCF2-C4C60019D65B}"/>
              </a:ext>
            </a:extLst>
          </p:cNvPr>
          <p:cNvSpPr>
            <a:spLocks noGrp="1"/>
          </p:cNvSpPr>
          <p:nvPr>
            <p:ph type="dt" sz="half" idx="10"/>
          </p:nvPr>
        </p:nvSpPr>
        <p:spPr/>
        <p:txBody>
          <a:bodyPr/>
          <a:lstStyle/>
          <a:p>
            <a:fld id="{DE7D3017-C9EE-40A3-919E-E766EDC3D7CB}" type="datetimeFigureOut">
              <a:rPr lang="en-US" smtClean="0"/>
              <a:t>3/23/2025</a:t>
            </a:fld>
            <a:endParaRPr lang="en-US"/>
          </a:p>
        </p:txBody>
      </p:sp>
      <p:sp>
        <p:nvSpPr>
          <p:cNvPr id="8" name="Chỗ dành sẵn cho Chân trang 7">
            <a:extLst>
              <a:ext uri="{FF2B5EF4-FFF2-40B4-BE49-F238E27FC236}">
                <a16:creationId xmlns:a16="http://schemas.microsoft.com/office/drawing/2014/main" id="{70637635-32CF-B230-B21B-29E5153E2F71}"/>
              </a:ext>
            </a:extLst>
          </p:cNvPr>
          <p:cNvSpPr>
            <a:spLocks noGrp="1"/>
          </p:cNvSpPr>
          <p:nvPr>
            <p:ph type="ftr" sz="quarter" idx="11"/>
          </p:nvPr>
        </p:nvSpPr>
        <p:spPr/>
        <p:txBody>
          <a:bodyPr/>
          <a:lstStyle/>
          <a:p>
            <a:endParaRPr lang="en-US"/>
          </a:p>
        </p:txBody>
      </p:sp>
      <p:sp>
        <p:nvSpPr>
          <p:cNvPr id="9" name="Chỗ dành sẵn cho Số hiệu Bản chiếu 8">
            <a:extLst>
              <a:ext uri="{FF2B5EF4-FFF2-40B4-BE49-F238E27FC236}">
                <a16:creationId xmlns:a16="http://schemas.microsoft.com/office/drawing/2014/main" id="{5F36475F-FAB9-BCD3-4F1B-F234D06D0ADF}"/>
              </a:ext>
            </a:extLst>
          </p:cNvPr>
          <p:cNvSpPr>
            <a:spLocks noGrp="1"/>
          </p:cNvSpPr>
          <p:nvPr>
            <p:ph type="sldNum" sz="quarter" idx="12"/>
          </p:nvPr>
        </p:nvSpPr>
        <p:spPr/>
        <p:txBody>
          <a:bodyPr/>
          <a:lstStyle/>
          <a:p>
            <a:fld id="{1AF87879-4987-438A-A9F9-B166DA534988}" type="slidenum">
              <a:rPr lang="en-US" smtClean="0"/>
              <a:t>‹#›</a:t>
            </a:fld>
            <a:endParaRPr lang="en-US"/>
          </a:p>
        </p:txBody>
      </p:sp>
    </p:spTree>
    <p:extLst>
      <p:ext uri="{BB962C8B-B14F-4D97-AF65-F5344CB8AC3E}">
        <p14:creationId xmlns:p14="http://schemas.microsoft.com/office/powerpoint/2010/main" val="156390690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34654D1-A50B-590F-F55E-7CE30CF0230F}"/>
              </a:ext>
            </a:extLst>
          </p:cNvPr>
          <p:cNvSpPr>
            <a:spLocks noGrp="1"/>
          </p:cNvSpPr>
          <p:nvPr>
            <p:ph type="title"/>
          </p:nvPr>
        </p:nvSpPr>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9F01568A-3D65-3764-DBE3-800EDA6A59EA}"/>
              </a:ext>
            </a:extLst>
          </p:cNvPr>
          <p:cNvSpPr>
            <a:spLocks noGrp="1"/>
          </p:cNvSpPr>
          <p:nvPr>
            <p:ph type="dt" sz="half" idx="10"/>
          </p:nvPr>
        </p:nvSpPr>
        <p:spPr/>
        <p:txBody>
          <a:bodyPr/>
          <a:lstStyle/>
          <a:p>
            <a:fld id="{DE7D3017-C9EE-40A3-919E-E766EDC3D7CB}" type="datetimeFigureOut">
              <a:rPr lang="en-US" smtClean="0"/>
              <a:t>3/23/2025</a:t>
            </a:fld>
            <a:endParaRPr lang="en-US"/>
          </a:p>
        </p:txBody>
      </p:sp>
      <p:sp>
        <p:nvSpPr>
          <p:cNvPr id="4" name="Chỗ dành sẵn cho Chân trang 3">
            <a:extLst>
              <a:ext uri="{FF2B5EF4-FFF2-40B4-BE49-F238E27FC236}">
                <a16:creationId xmlns:a16="http://schemas.microsoft.com/office/drawing/2014/main" id="{D002BFD8-1FB9-B5C5-4338-44620C8FF673}"/>
              </a:ext>
            </a:extLst>
          </p:cNvPr>
          <p:cNvSpPr>
            <a:spLocks noGrp="1"/>
          </p:cNvSpPr>
          <p:nvPr>
            <p:ph type="ftr" sz="quarter" idx="11"/>
          </p:nvPr>
        </p:nvSpPr>
        <p:spPr/>
        <p:txBody>
          <a:bodyPr/>
          <a:lstStyle/>
          <a:p>
            <a:endParaRPr lang="en-US"/>
          </a:p>
        </p:txBody>
      </p:sp>
      <p:sp>
        <p:nvSpPr>
          <p:cNvPr id="5" name="Chỗ dành sẵn cho Số hiệu Bản chiếu 4">
            <a:extLst>
              <a:ext uri="{FF2B5EF4-FFF2-40B4-BE49-F238E27FC236}">
                <a16:creationId xmlns:a16="http://schemas.microsoft.com/office/drawing/2014/main" id="{3B309E3E-CDAF-74E9-5D6E-9DA95A0A0A1E}"/>
              </a:ext>
            </a:extLst>
          </p:cNvPr>
          <p:cNvSpPr>
            <a:spLocks noGrp="1"/>
          </p:cNvSpPr>
          <p:nvPr>
            <p:ph type="sldNum" sz="quarter" idx="12"/>
          </p:nvPr>
        </p:nvSpPr>
        <p:spPr/>
        <p:txBody>
          <a:bodyPr/>
          <a:lstStyle/>
          <a:p>
            <a:fld id="{1AF87879-4987-438A-A9F9-B166DA534988}" type="slidenum">
              <a:rPr lang="en-US" smtClean="0"/>
              <a:t>‹#›</a:t>
            </a:fld>
            <a:endParaRPr lang="en-US"/>
          </a:p>
        </p:txBody>
      </p:sp>
    </p:spTree>
    <p:extLst>
      <p:ext uri="{BB962C8B-B14F-4D97-AF65-F5344CB8AC3E}">
        <p14:creationId xmlns:p14="http://schemas.microsoft.com/office/powerpoint/2010/main" val="241089707"/>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2FC71415-47CB-3C9D-4F8D-4C6EDE7998EB}"/>
              </a:ext>
            </a:extLst>
          </p:cNvPr>
          <p:cNvSpPr>
            <a:spLocks noGrp="1"/>
          </p:cNvSpPr>
          <p:nvPr>
            <p:ph type="dt" sz="half" idx="10"/>
          </p:nvPr>
        </p:nvSpPr>
        <p:spPr/>
        <p:txBody>
          <a:bodyPr/>
          <a:lstStyle/>
          <a:p>
            <a:fld id="{DE7D3017-C9EE-40A3-919E-E766EDC3D7CB}" type="datetimeFigureOut">
              <a:rPr lang="en-US" smtClean="0"/>
              <a:t>3/23/2025</a:t>
            </a:fld>
            <a:endParaRPr lang="en-US"/>
          </a:p>
        </p:txBody>
      </p:sp>
      <p:sp>
        <p:nvSpPr>
          <p:cNvPr id="3" name="Chỗ dành sẵn cho Chân trang 2">
            <a:extLst>
              <a:ext uri="{FF2B5EF4-FFF2-40B4-BE49-F238E27FC236}">
                <a16:creationId xmlns:a16="http://schemas.microsoft.com/office/drawing/2014/main" id="{B6C3D3D6-C2CE-CB6A-2BC2-641BB687C90B}"/>
              </a:ext>
            </a:extLst>
          </p:cNvPr>
          <p:cNvSpPr>
            <a:spLocks noGrp="1"/>
          </p:cNvSpPr>
          <p:nvPr>
            <p:ph type="ftr" sz="quarter" idx="11"/>
          </p:nvPr>
        </p:nvSpPr>
        <p:spPr/>
        <p:txBody>
          <a:bodyPr/>
          <a:lstStyle/>
          <a:p>
            <a:endParaRPr lang="en-US"/>
          </a:p>
        </p:txBody>
      </p:sp>
      <p:sp>
        <p:nvSpPr>
          <p:cNvPr id="4" name="Chỗ dành sẵn cho Số hiệu Bản chiếu 3">
            <a:extLst>
              <a:ext uri="{FF2B5EF4-FFF2-40B4-BE49-F238E27FC236}">
                <a16:creationId xmlns:a16="http://schemas.microsoft.com/office/drawing/2014/main" id="{B6FDD683-F8B2-C85F-21B5-4F0CD1B5C53B}"/>
              </a:ext>
            </a:extLst>
          </p:cNvPr>
          <p:cNvSpPr>
            <a:spLocks noGrp="1"/>
          </p:cNvSpPr>
          <p:nvPr>
            <p:ph type="sldNum" sz="quarter" idx="12"/>
          </p:nvPr>
        </p:nvSpPr>
        <p:spPr/>
        <p:txBody>
          <a:bodyPr/>
          <a:lstStyle/>
          <a:p>
            <a:fld id="{1AF87879-4987-438A-A9F9-B166DA534988}" type="slidenum">
              <a:rPr lang="en-US" smtClean="0"/>
              <a:t>‹#›</a:t>
            </a:fld>
            <a:endParaRPr lang="en-US"/>
          </a:p>
        </p:txBody>
      </p:sp>
    </p:spTree>
    <p:extLst>
      <p:ext uri="{BB962C8B-B14F-4D97-AF65-F5344CB8AC3E}">
        <p14:creationId xmlns:p14="http://schemas.microsoft.com/office/powerpoint/2010/main" val="2092144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ề và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6AC6134D-A2A1-2A6B-3808-8AFAD7BFE73C}"/>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AEDDC637-5638-AF20-88E3-B74DBB5D6200}"/>
              </a:ext>
            </a:extLst>
          </p:cNvPr>
          <p:cNvSpPr>
            <a:spLocks noGrp="1"/>
          </p:cNvSpPr>
          <p:nvPr>
            <p:ph idx="1"/>
          </p:nvPr>
        </p:nvSpPr>
        <p:spPr>
          <a:xfrm>
            <a:off x="838200" y="1825625"/>
            <a:ext cx="10515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D2550FF9-71AF-517E-5B87-7C1534B8D9F5}"/>
              </a:ext>
            </a:extLst>
          </p:cNvPr>
          <p:cNvSpPr>
            <a:spLocks noGrp="1"/>
          </p:cNvSpPr>
          <p:nvPr>
            <p:ph type="dt" sz="half" idx="10"/>
          </p:nvPr>
        </p:nvSpPr>
        <p:spPr>
          <a:xfrm>
            <a:off x="838200" y="6356350"/>
            <a:ext cx="2743200" cy="365125"/>
          </a:xfrm>
          <a:prstGeom prst="rect">
            <a:avLst/>
          </a:prstGeom>
        </p:spPr>
        <p:txBody>
          <a:bodyPr/>
          <a:lstStyle/>
          <a:p>
            <a:fld id="{DE7D3017-C9EE-40A3-919E-E766EDC3D7CB}" type="datetimeFigureOut">
              <a:rPr lang="en-US" smtClean="0"/>
              <a:t>3/23/2025</a:t>
            </a:fld>
            <a:endParaRPr lang="en-US"/>
          </a:p>
        </p:txBody>
      </p:sp>
      <p:sp>
        <p:nvSpPr>
          <p:cNvPr id="5" name="Chỗ dành sẵn cho Chân trang 4">
            <a:extLst>
              <a:ext uri="{FF2B5EF4-FFF2-40B4-BE49-F238E27FC236}">
                <a16:creationId xmlns:a16="http://schemas.microsoft.com/office/drawing/2014/main" id="{251B712F-7460-6F32-BB1D-51B8807A727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0C49FDE8-EE5A-CD21-079A-620EC96E97D9}"/>
              </a:ext>
            </a:extLst>
          </p:cNvPr>
          <p:cNvSpPr>
            <a:spLocks noGrp="1"/>
          </p:cNvSpPr>
          <p:nvPr>
            <p:ph type="sldNum" sz="quarter" idx="12"/>
          </p:nvPr>
        </p:nvSpPr>
        <p:spPr>
          <a:xfrm>
            <a:off x="8610600" y="6356350"/>
            <a:ext cx="2743200" cy="365125"/>
          </a:xfrm>
          <a:prstGeom prst="rect">
            <a:avLst/>
          </a:prstGeom>
        </p:spPr>
        <p:txBody>
          <a:bodyPr/>
          <a:lstStyle/>
          <a:p>
            <a:fld id="{1AF87879-4987-438A-A9F9-B166DA534988}" type="slidenum">
              <a:rPr lang="en-US" smtClean="0"/>
              <a:t>‹#›</a:t>
            </a:fld>
            <a:endParaRPr lang="en-US"/>
          </a:p>
        </p:txBody>
      </p:sp>
    </p:spTree>
    <p:extLst>
      <p:ext uri="{BB962C8B-B14F-4D97-AF65-F5344CB8AC3E}">
        <p14:creationId xmlns:p14="http://schemas.microsoft.com/office/powerpoint/2010/main" val="142508829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67E40EA-2603-9F4A-239D-03D8581500B3}"/>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5D8CC8FC-AA18-D750-CB92-8A9AE27E558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EB920F3E-73D9-93A1-1ACF-506EE3611A9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29ED8A64-98BB-3460-36F1-2B9608FC4F8A}"/>
              </a:ext>
            </a:extLst>
          </p:cNvPr>
          <p:cNvSpPr>
            <a:spLocks noGrp="1"/>
          </p:cNvSpPr>
          <p:nvPr>
            <p:ph type="dt" sz="half" idx="10"/>
          </p:nvPr>
        </p:nvSpPr>
        <p:spPr/>
        <p:txBody>
          <a:bodyPr/>
          <a:lstStyle/>
          <a:p>
            <a:fld id="{DE7D3017-C9EE-40A3-919E-E766EDC3D7CB}" type="datetimeFigureOut">
              <a:rPr lang="en-US" smtClean="0"/>
              <a:t>3/23/2025</a:t>
            </a:fld>
            <a:endParaRPr lang="en-US"/>
          </a:p>
        </p:txBody>
      </p:sp>
      <p:sp>
        <p:nvSpPr>
          <p:cNvPr id="6" name="Chỗ dành sẵn cho Chân trang 5">
            <a:extLst>
              <a:ext uri="{FF2B5EF4-FFF2-40B4-BE49-F238E27FC236}">
                <a16:creationId xmlns:a16="http://schemas.microsoft.com/office/drawing/2014/main" id="{BCECA9D3-3389-9902-1B2D-8A9A35818AFF}"/>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1351A92C-7BFA-D901-4467-C7813681C840}"/>
              </a:ext>
            </a:extLst>
          </p:cNvPr>
          <p:cNvSpPr>
            <a:spLocks noGrp="1"/>
          </p:cNvSpPr>
          <p:nvPr>
            <p:ph type="sldNum" sz="quarter" idx="12"/>
          </p:nvPr>
        </p:nvSpPr>
        <p:spPr/>
        <p:txBody>
          <a:bodyPr/>
          <a:lstStyle/>
          <a:p>
            <a:fld id="{1AF87879-4987-438A-A9F9-B166DA534988}" type="slidenum">
              <a:rPr lang="en-US" smtClean="0"/>
              <a:t>‹#›</a:t>
            </a:fld>
            <a:endParaRPr lang="en-US"/>
          </a:p>
        </p:txBody>
      </p:sp>
    </p:spTree>
    <p:extLst>
      <p:ext uri="{BB962C8B-B14F-4D97-AF65-F5344CB8AC3E}">
        <p14:creationId xmlns:p14="http://schemas.microsoft.com/office/powerpoint/2010/main" val="206480906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7B8D570-384D-F9EF-506E-108F31DA59C0}"/>
              </a:ext>
            </a:extLst>
          </p:cNvPr>
          <p:cNvSpPr>
            <a:spLocks noGrp="1"/>
          </p:cNvSpPr>
          <p:nvPr>
            <p:ph type="title"/>
          </p:nvPr>
        </p:nvSpPr>
        <p:spPr>
          <a:xfrm>
            <a:off x="839788" y="457200"/>
            <a:ext cx="3932237" cy="1600200"/>
          </a:xfr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94EB1D58-934D-E750-9329-0880D56F999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2CA57721-7805-2268-384D-2121AD5F825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BA8E3CA5-42A1-6CA6-C021-181884480D54}"/>
              </a:ext>
            </a:extLst>
          </p:cNvPr>
          <p:cNvSpPr>
            <a:spLocks noGrp="1"/>
          </p:cNvSpPr>
          <p:nvPr>
            <p:ph type="dt" sz="half" idx="10"/>
          </p:nvPr>
        </p:nvSpPr>
        <p:spPr/>
        <p:txBody>
          <a:bodyPr/>
          <a:lstStyle/>
          <a:p>
            <a:fld id="{DE7D3017-C9EE-40A3-919E-E766EDC3D7CB}" type="datetimeFigureOut">
              <a:rPr lang="en-US" smtClean="0"/>
              <a:t>3/23/2025</a:t>
            </a:fld>
            <a:endParaRPr lang="en-US"/>
          </a:p>
        </p:txBody>
      </p:sp>
      <p:sp>
        <p:nvSpPr>
          <p:cNvPr id="6" name="Chỗ dành sẵn cho Chân trang 5">
            <a:extLst>
              <a:ext uri="{FF2B5EF4-FFF2-40B4-BE49-F238E27FC236}">
                <a16:creationId xmlns:a16="http://schemas.microsoft.com/office/drawing/2014/main" id="{8F2C1217-B312-046E-928E-50BC98F5C916}"/>
              </a:ext>
            </a:extLst>
          </p:cNvPr>
          <p:cNvSpPr>
            <a:spLocks noGrp="1"/>
          </p:cNvSpPr>
          <p:nvPr>
            <p:ph type="ftr" sz="quarter" idx="11"/>
          </p:nvPr>
        </p:nvSpPr>
        <p:spPr/>
        <p:txBody>
          <a:bodyPr/>
          <a:lstStyle/>
          <a:p>
            <a:endParaRPr lang="en-US"/>
          </a:p>
        </p:txBody>
      </p:sp>
      <p:sp>
        <p:nvSpPr>
          <p:cNvPr id="7" name="Chỗ dành sẵn cho Số hiệu Bản chiếu 6">
            <a:extLst>
              <a:ext uri="{FF2B5EF4-FFF2-40B4-BE49-F238E27FC236}">
                <a16:creationId xmlns:a16="http://schemas.microsoft.com/office/drawing/2014/main" id="{D3BF6503-B679-F0B4-BCA3-7B9D13C46A21}"/>
              </a:ext>
            </a:extLst>
          </p:cNvPr>
          <p:cNvSpPr>
            <a:spLocks noGrp="1"/>
          </p:cNvSpPr>
          <p:nvPr>
            <p:ph type="sldNum" sz="quarter" idx="12"/>
          </p:nvPr>
        </p:nvSpPr>
        <p:spPr/>
        <p:txBody>
          <a:bodyPr/>
          <a:lstStyle/>
          <a:p>
            <a:fld id="{1AF87879-4987-438A-A9F9-B166DA534988}" type="slidenum">
              <a:rPr lang="en-US" smtClean="0"/>
              <a:t>‹#›</a:t>
            </a:fld>
            <a:endParaRPr lang="en-US"/>
          </a:p>
        </p:txBody>
      </p:sp>
    </p:spTree>
    <p:extLst>
      <p:ext uri="{BB962C8B-B14F-4D97-AF65-F5344CB8AC3E}">
        <p14:creationId xmlns:p14="http://schemas.microsoft.com/office/powerpoint/2010/main" val="7158768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42C67F9E-60F8-43C1-A5AF-3F7173F4977F}"/>
              </a:ext>
            </a:extLst>
          </p:cNvPr>
          <p:cNvSpPr>
            <a:spLocks noGrp="1"/>
          </p:cNvSpPr>
          <p:nvPr>
            <p:ph type="title"/>
          </p:nvPr>
        </p:nvSpPr>
        <p:spPr/>
        <p:txBody>
          <a:bodyPr/>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8ED9C7D8-98C7-8AFA-9B27-34BC1C36D50C}"/>
              </a:ext>
            </a:extLst>
          </p:cNvPr>
          <p:cNvSpPr>
            <a:spLocks noGrp="1"/>
          </p:cNvSpPr>
          <p:nvPr>
            <p:ph type="body" orient="vert" idx="1"/>
          </p:nvPr>
        </p:nvSpPr>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CC32630F-BFE6-558C-A158-4C72752FDE76}"/>
              </a:ext>
            </a:extLst>
          </p:cNvPr>
          <p:cNvSpPr>
            <a:spLocks noGrp="1"/>
          </p:cNvSpPr>
          <p:nvPr>
            <p:ph type="dt" sz="half" idx="10"/>
          </p:nvPr>
        </p:nvSpPr>
        <p:spPr/>
        <p:txBody>
          <a:bodyPr/>
          <a:lstStyle/>
          <a:p>
            <a:fld id="{DE7D3017-C9EE-40A3-919E-E766EDC3D7CB}" type="datetimeFigureOut">
              <a:rPr lang="en-US" smtClean="0"/>
              <a:t>3/23/2025</a:t>
            </a:fld>
            <a:endParaRPr lang="en-US"/>
          </a:p>
        </p:txBody>
      </p:sp>
      <p:sp>
        <p:nvSpPr>
          <p:cNvPr id="5" name="Chỗ dành sẵn cho Chân trang 4">
            <a:extLst>
              <a:ext uri="{FF2B5EF4-FFF2-40B4-BE49-F238E27FC236}">
                <a16:creationId xmlns:a16="http://schemas.microsoft.com/office/drawing/2014/main" id="{51D86B48-E135-E120-111F-3CD99C039579}"/>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4E08C872-F6AC-BFE6-3513-A1618955338B}"/>
              </a:ext>
            </a:extLst>
          </p:cNvPr>
          <p:cNvSpPr>
            <a:spLocks noGrp="1"/>
          </p:cNvSpPr>
          <p:nvPr>
            <p:ph type="sldNum" sz="quarter" idx="12"/>
          </p:nvPr>
        </p:nvSpPr>
        <p:spPr/>
        <p:txBody>
          <a:bodyPr/>
          <a:lstStyle/>
          <a:p>
            <a:fld id="{1AF87879-4987-438A-A9F9-B166DA534988}" type="slidenum">
              <a:rPr lang="en-US" smtClean="0"/>
              <a:t>‹#›</a:t>
            </a:fld>
            <a:endParaRPr lang="en-US"/>
          </a:p>
        </p:txBody>
      </p:sp>
    </p:spTree>
    <p:extLst>
      <p:ext uri="{BB962C8B-B14F-4D97-AF65-F5344CB8AC3E}">
        <p14:creationId xmlns:p14="http://schemas.microsoft.com/office/powerpoint/2010/main" val="170287404"/>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ề Dọc 1">
            <a:extLst>
              <a:ext uri="{FF2B5EF4-FFF2-40B4-BE49-F238E27FC236}">
                <a16:creationId xmlns:a16="http://schemas.microsoft.com/office/drawing/2014/main" id="{5262F80C-B564-2E4B-269A-FFF1644165D3}"/>
              </a:ext>
            </a:extLst>
          </p:cNvPr>
          <p:cNvSpPr>
            <a:spLocks noGrp="1"/>
          </p:cNvSpPr>
          <p:nvPr>
            <p:ph type="title" orient="vert"/>
          </p:nvPr>
        </p:nvSpPr>
        <p:spPr>
          <a:xfrm>
            <a:off x="8724900" y="365125"/>
            <a:ext cx="2628900" cy="5811838"/>
          </a:xfrm>
        </p:spPr>
        <p:txBody>
          <a:bodyPr vert="eaVert"/>
          <a:lstStyle/>
          <a:p>
            <a:r>
              <a:rPr lang="vi-VN"/>
              <a:t>Bấm để sửa kiểu tiêu đề Bản cái</a:t>
            </a:r>
            <a:endParaRPr lang="en-US"/>
          </a:p>
        </p:txBody>
      </p:sp>
      <p:sp>
        <p:nvSpPr>
          <p:cNvPr id="3" name="Chỗ dành sẵn cho Văn bản Dọc 2">
            <a:extLst>
              <a:ext uri="{FF2B5EF4-FFF2-40B4-BE49-F238E27FC236}">
                <a16:creationId xmlns:a16="http://schemas.microsoft.com/office/drawing/2014/main" id="{1537581F-D206-F5E7-4DF3-FED1C8C17647}"/>
              </a:ext>
            </a:extLst>
          </p:cNvPr>
          <p:cNvSpPr>
            <a:spLocks noGrp="1"/>
          </p:cNvSpPr>
          <p:nvPr>
            <p:ph type="body" orient="vert" idx="1"/>
          </p:nvPr>
        </p:nvSpPr>
        <p:spPr>
          <a:xfrm>
            <a:off x="838200" y="365125"/>
            <a:ext cx="7734300" cy="5811838"/>
          </a:xfrm>
        </p:spPr>
        <p:txBody>
          <a:bodyPr vert="eaVert"/>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AB36D1B9-37A7-F196-2070-11ED5721610C}"/>
              </a:ext>
            </a:extLst>
          </p:cNvPr>
          <p:cNvSpPr>
            <a:spLocks noGrp="1"/>
          </p:cNvSpPr>
          <p:nvPr>
            <p:ph type="dt" sz="half" idx="10"/>
          </p:nvPr>
        </p:nvSpPr>
        <p:spPr/>
        <p:txBody>
          <a:bodyPr/>
          <a:lstStyle/>
          <a:p>
            <a:fld id="{DE7D3017-C9EE-40A3-919E-E766EDC3D7CB}" type="datetimeFigureOut">
              <a:rPr lang="en-US" smtClean="0"/>
              <a:t>3/23/2025</a:t>
            </a:fld>
            <a:endParaRPr lang="en-US"/>
          </a:p>
        </p:txBody>
      </p:sp>
      <p:sp>
        <p:nvSpPr>
          <p:cNvPr id="5" name="Chỗ dành sẵn cho Chân trang 4">
            <a:extLst>
              <a:ext uri="{FF2B5EF4-FFF2-40B4-BE49-F238E27FC236}">
                <a16:creationId xmlns:a16="http://schemas.microsoft.com/office/drawing/2014/main" id="{69BA34EE-2AD4-39B2-CD2B-63094C9E37DB}"/>
              </a:ext>
            </a:extLst>
          </p:cNvPr>
          <p:cNvSpPr>
            <a:spLocks noGrp="1"/>
          </p:cNvSpPr>
          <p:nvPr>
            <p:ph type="ftr" sz="quarter" idx="11"/>
          </p:nvPr>
        </p:nvSpPr>
        <p:spPr/>
        <p:txBody>
          <a:bodyPr/>
          <a:lstStyle/>
          <a:p>
            <a:endParaRPr lang="en-US"/>
          </a:p>
        </p:txBody>
      </p:sp>
      <p:sp>
        <p:nvSpPr>
          <p:cNvPr id="6" name="Chỗ dành sẵn cho Số hiệu Bản chiếu 5">
            <a:extLst>
              <a:ext uri="{FF2B5EF4-FFF2-40B4-BE49-F238E27FC236}">
                <a16:creationId xmlns:a16="http://schemas.microsoft.com/office/drawing/2014/main" id="{B2068DE9-9B28-2385-EE3D-7C7A0BFC65E6}"/>
              </a:ext>
            </a:extLst>
          </p:cNvPr>
          <p:cNvSpPr>
            <a:spLocks noGrp="1"/>
          </p:cNvSpPr>
          <p:nvPr>
            <p:ph type="sldNum" sz="quarter" idx="12"/>
          </p:nvPr>
        </p:nvSpPr>
        <p:spPr/>
        <p:txBody>
          <a:bodyPr/>
          <a:lstStyle/>
          <a:p>
            <a:fld id="{1AF87879-4987-438A-A9F9-B166DA534988}" type="slidenum">
              <a:rPr lang="en-US" smtClean="0"/>
              <a:t>‹#›</a:t>
            </a:fld>
            <a:endParaRPr lang="en-US"/>
          </a:p>
        </p:txBody>
      </p:sp>
    </p:spTree>
    <p:extLst>
      <p:ext uri="{BB962C8B-B14F-4D97-AF65-F5344CB8AC3E}">
        <p14:creationId xmlns:p14="http://schemas.microsoft.com/office/powerpoint/2010/main" val="1580069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08A149D8-4A70-41D9-AFC0-7E23B901CCB5}"/>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zh-CN" altLang="en-US"/>
              <a:t>单击此处编辑母版标题样式</a:t>
            </a:r>
          </a:p>
        </p:txBody>
      </p:sp>
      <p:sp>
        <p:nvSpPr>
          <p:cNvPr id="3" name="副标题 2">
            <a:extLst>
              <a:ext uri="{FF2B5EF4-FFF2-40B4-BE49-F238E27FC236}">
                <a16:creationId xmlns:a16="http://schemas.microsoft.com/office/drawing/2014/main" id="{88618212-E8FF-4FD4-8FB3-883F299A75AC}"/>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a:extLst>
              <a:ext uri="{FF2B5EF4-FFF2-40B4-BE49-F238E27FC236}">
                <a16:creationId xmlns:a16="http://schemas.microsoft.com/office/drawing/2014/main" id="{35AFE8F4-1019-42B5-A6B3-612BBE3D3AB2}"/>
              </a:ext>
            </a:extLst>
          </p:cNvPr>
          <p:cNvSpPr>
            <a:spLocks noGrp="1"/>
          </p:cNvSpPr>
          <p:nvPr>
            <p:ph type="dt" sz="half" idx="10"/>
          </p:nvPr>
        </p:nvSpPr>
        <p:spPr>
          <a:xfrm>
            <a:off x="838200" y="6356350"/>
            <a:ext cx="2743200" cy="365125"/>
          </a:xfrm>
          <a:prstGeom prst="rect">
            <a:avLst/>
          </a:prstGeom>
        </p:spPr>
        <p:txBody>
          <a:bodyPr/>
          <a:lstStyle/>
          <a:p>
            <a:fld id="{4F586887-ACC7-478C-B2C3-CF2D8BFAD57F}" type="datetimeFigureOut">
              <a:rPr lang="zh-CN" altLang="en-US" smtClean="0"/>
              <a:t>2025/3/23</a:t>
            </a:fld>
            <a:endParaRPr lang="zh-CN" altLang="en-US"/>
          </a:p>
        </p:txBody>
      </p:sp>
      <p:sp>
        <p:nvSpPr>
          <p:cNvPr id="5" name="页脚占位符 4">
            <a:extLst>
              <a:ext uri="{FF2B5EF4-FFF2-40B4-BE49-F238E27FC236}">
                <a16:creationId xmlns:a16="http://schemas.microsoft.com/office/drawing/2014/main" id="{7A235BCB-8D1F-4843-9FAA-2115EFEF06A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A617B696-F410-4BA7-83D8-D542A6E01576}"/>
              </a:ext>
            </a:extLst>
          </p:cNvPr>
          <p:cNvSpPr>
            <a:spLocks noGrp="1"/>
          </p:cNvSpPr>
          <p:nvPr>
            <p:ph type="sldNum" sz="quarter" idx="12"/>
          </p:nvPr>
        </p:nvSpPr>
        <p:spPr>
          <a:xfrm>
            <a:off x="8610600" y="6356350"/>
            <a:ext cx="2743200" cy="365125"/>
          </a:xfrm>
          <a:prstGeom prst="rect">
            <a:avLst/>
          </a:prstGeom>
        </p:spPr>
        <p:txBody>
          <a:bodyPr/>
          <a:lstStyle/>
          <a:p>
            <a:fld id="{5568C8F7-2663-468A-93CF-161801EAED50}" type="slidenum">
              <a:rPr lang="zh-CN" altLang="en-US" smtClean="0"/>
              <a:t>‹#›</a:t>
            </a:fld>
            <a:endParaRPr lang="zh-CN" altLang="en-US"/>
          </a:p>
        </p:txBody>
      </p:sp>
    </p:spTree>
    <p:extLst>
      <p:ext uri="{BB962C8B-B14F-4D97-AF65-F5344CB8AC3E}">
        <p14:creationId xmlns:p14="http://schemas.microsoft.com/office/powerpoint/2010/main" val="53982143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标题和内容">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92795547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512645083"/>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两栏内容">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8" name="图片 7">
            <a:extLst>
              <a:ext uri="{FF2B5EF4-FFF2-40B4-BE49-F238E27FC236}">
                <a16:creationId xmlns:a16="http://schemas.microsoft.com/office/drawing/2014/main" id="{C65CC6C4-D67F-4641-8AAA-187D018E506F}"/>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199128" y="-76153"/>
            <a:ext cx="1507435" cy="1507435"/>
          </a:xfrm>
          <a:prstGeom prst="rect">
            <a:avLst/>
          </a:prstGeom>
        </p:spPr>
      </p:pic>
    </p:spTree>
    <p:extLst>
      <p:ext uri="{BB962C8B-B14F-4D97-AF65-F5344CB8AC3E}">
        <p14:creationId xmlns:p14="http://schemas.microsoft.com/office/powerpoint/2010/main" val="242744846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9994DF9B-4DDC-4A9D-AE46-83E81E0C322D}"/>
              </a:ext>
            </a:extLst>
          </p:cNvPr>
          <p:cNvSpPr>
            <a:spLocks noGrp="1"/>
          </p:cNvSpPr>
          <p:nvPr>
            <p:ph type="title"/>
          </p:nvPr>
        </p:nvSpPr>
        <p:spPr>
          <a:xfrm>
            <a:off x="839788" y="365125"/>
            <a:ext cx="10515600" cy="1325563"/>
          </a:xfrm>
          <a:prstGeom prst="rect">
            <a:avLst/>
          </a:prstGeom>
        </p:spPr>
        <p:txBody>
          <a:bodyPr/>
          <a:lstStyle/>
          <a:p>
            <a:r>
              <a:rPr lang="zh-CN" altLang="en-US"/>
              <a:t>单击此处编辑母版标题样式</a:t>
            </a:r>
          </a:p>
        </p:txBody>
      </p:sp>
      <p:sp>
        <p:nvSpPr>
          <p:cNvPr id="3" name="文本占位符 2">
            <a:extLst>
              <a:ext uri="{FF2B5EF4-FFF2-40B4-BE49-F238E27FC236}">
                <a16:creationId xmlns:a16="http://schemas.microsoft.com/office/drawing/2014/main" id="{8F21DAE1-3130-4567-9959-1110033E4179}"/>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a:extLst>
              <a:ext uri="{FF2B5EF4-FFF2-40B4-BE49-F238E27FC236}">
                <a16:creationId xmlns:a16="http://schemas.microsoft.com/office/drawing/2014/main" id="{DE645D6D-66F1-4517-B5B0-716AAC882D64}"/>
              </a:ext>
            </a:extLst>
          </p:cNvPr>
          <p:cNvSpPr>
            <a:spLocks noGrp="1"/>
          </p:cNvSpPr>
          <p:nvPr>
            <p:ph sz="half" idx="2"/>
          </p:nvPr>
        </p:nvSpPr>
        <p:spPr>
          <a:xfrm>
            <a:off x="839788" y="2505075"/>
            <a:ext cx="5157787"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5" name="文本占位符 4">
            <a:extLst>
              <a:ext uri="{FF2B5EF4-FFF2-40B4-BE49-F238E27FC236}">
                <a16:creationId xmlns:a16="http://schemas.microsoft.com/office/drawing/2014/main" id="{E046DA66-9A31-4633-AD4A-8904BEA8620F}"/>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a:extLst>
              <a:ext uri="{FF2B5EF4-FFF2-40B4-BE49-F238E27FC236}">
                <a16:creationId xmlns:a16="http://schemas.microsoft.com/office/drawing/2014/main" id="{71A0D373-F544-4F83-85E8-E2C833CCA189}"/>
              </a:ext>
            </a:extLst>
          </p:cNvPr>
          <p:cNvSpPr>
            <a:spLocks noGrp="1"/>
          </p:cNvSpPr>
          <p:nvPr>
            <p:ph sz="quarter" idx="4"/>
          </p:nvPr>
        </p:nvSpPr>
        <p:spPr>
          <a:xfrm>
            <a:off x="6172200" y="2505075"/>
            <a:ext cx="5183188" cy="3684588"/>
          </a:xfrm>
          <a:prstGeom prst="rect">
            <a:avLst/>
          </a:prstGeom>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7" name="日期占位符 6">
            <a:extLst>
              <a:ext uri="{FF2B5EF4-FFF2-40B4-BE49-F238E27FC236}">
                <a16:creationId xmlns:a16="http://schemas.microsoft.com/office/drawing/2014/main" id="{3C8F470D-5125-4233-87D4-D01D0D2D015F}"/>
              </a:ext>
            </a:extLst>
          </p:cNvPr>
          <p:cNvSpPr>
            <a:spLocks noGrp="1"/>
          </p:cNvSpPr>
          <p:nvPr>
            <p:ph type="dt" sz="half" idx="10"/>
          </p:nvPr>
        </p:nvSpPr>
        <p:spPr>
          <a:xfrm>
            <a:off x="838200" y="6356350"/>
            <a:ext cx="2743200" cy="365125"/>
          </a:xfrm>
          <a:prstGeom prst="rect">
            <a:avLst/>
          </a:prstGeom>
        </p:spPr>
        <p:txBody>
          <a:bodyPr/>
          <a:lstStyle/>
          <a:p>
            <a:fld id="{4F586887-ACC7-478C-B2C3-CF2D8BFAD57F}" type="datetimeFigureOut">
              <a:rPr lang="zh-CN" altLang="en-US" smtClean="0"/>
              <a:t>2025/3/23</a:t>
            </a:fld>
            <a:endParaRPr lang="zh-CN" altLang="en-US"/>
          </a:p>
        </p:txBody>
      </p:sp>
      <p:sp>
        <p:nvSpPr>
          <p:cNvPr id="8" name="页脚占位符 7">
            <a:extLst>
              <a:ext uri="{FF2B5EF4-FFF2-40B4-BE49-F238E27FC236}">
                <a16:creationId xmlns:a16="http://schemas.microsoft.com/office/drawing/2014/main" id="{14E19AC3-6FBB-4C3D-9D53-67509A057B10}"/>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9" name="灯片编号占位符 8">
            <a:extLst>
              <a:ext uri="{FF2B5EF4-FFF2-40B4-BE49-F238E27FC236}">
                <a16:creationId xmlns:a16="http://schemas.microsoft.com/office/drawing/2014/main" id="{61469FF4-7B35-435E-85AB-96DE8935ED63}"/>
              </a:ext>
            </a:extLst>
          </p:cNvPr>
          <p:cNvSpPr>
            <a:spLocks noGrp="1"/>
          </p:cNvSpPr>
          <p:nvPr>
            <p:ph type="sldNum" sz="quarter" idx="12"/>
          </p:nvPr>
        </p:nvSpPr>
        <p:spPr>
          <a:xfrm>
            <a:off x="8610600" y="6356350"/>
            <a:ext cx="2743200" cy="365125"/>
          </a:xfrm>
          <a:prstGeom prst="rect">
            <a:avLst/>
          </a:prstGeom>
        </p:spPr>
        <p:txBody>
          <a:bodyPr/>
          <a:lstStyle/>
          <a:p>
            <a:fld id="{5568C8F7-2663-468A-93CF-161801EAED50}" type="slidenum">
              <a:rPr lang="zh-CN" altLang="en-US" smtClean="0"/>
              <a:t>‹#›</a:t>
            </a:fld>
            <a:endParaRPr lang="zh-CN" altLang="en-US"/>
          </a:p>
        </p:txBody>
      </p:sp>
    </p:spTree>
    <p:extLst>
      <p:ext uri="{BB962C8B-B14F-4D97-AF65-F5344CB8AC3E}">
        <p14:creationId xmlns:p14="http://schemas.microsoft.com/office/powerpoint/2010/main" val="268525632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C212CF2-943F-425E-8C14-B4D4DB2053C3}"/>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日期占位符 2">
            <a:extLst>
              <a:ext uri="{FF2B5EF4-FFF2-40B4-BE49-F238E27FC236}">
                <a16:creationId xmlns:a16="http://schemas.microsoft.com/office/drawing/2014/main" id="{3346B948-3475-45E3-B37E-78D4542F0BED}"/>
              </a:ext>
            </a:extLst>
          </p:cNvPr>
          <p:cNvSpPr>
            <a:spLocks noGrp="1"/>
          </p:cNvSpPr>
          <p:nvPr>
            <p:ph type="dt" sz="half" idx="10"/>
          </p:nvPr>
        </p:nvSpPr>
        <p:spPr>
          <a:xfrm>
            <a:off x="838200" y="6356350"/>
            <a:ext cx="2743200" cy="365125"/>
          </a:xfrm>
          <a:prstGeom prst="rect">
            <a:avLst/>
          </a:prstGeom>
        </p:spPr>
        <p:txBody>
          <a:bodyPr/>
          <a:lstStyle/>
          <a:p>
            <a:fld id="{4F586887-ACC7-478C-B2C3-CF2D8BFAD57F}" type="datetimeFigureOut">
              <a:rPr lang="zh-CN" altLang="en-US" smtClean="0"/>
              <a:t>2025/3/23</a:t>
            </a:fld>
            <a:endParaRPr lang="zh-CN" altLang="en-US"/>
          </a:p>
        </p:txBody>
      </p:sp>
      <p:sp>
        <p:nvSpPr>
          <p:cNvPr id="4" name="页脚占位符 3">
            <a:extLst>
              <a:ext uri="{FF2B5EF4-FFF2-40B4-BE49-F238E27FC236}">
                <a16:creationId xmlns:a16="http://schemas.microsoft.com/office/drawing/2014/main" id="{EE7523CA-97BA-4624-9AB4-103E7971957F}"/>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5" name="灯片编号占位符 4">
            <a:extLst>
              <a:ext uri="{FF2B5EF4-FFF2-40B4-BE49-F238E27FC236}">
                <a16:creationId xmlns:a16="http://schemas.microsoft.com/office/drawing/2014/main" id="{B3C18601-B69F-4E7B-8C0C-CDC6C19977F4}"/>
              </a:ext>
            </a:extLst>
          </p:cNvPr>
          <p:cNvSpPr>
            <a:spLocks noGrp="1"/>
          </p:cNvSpPr>
          <p:nvPr>
            <p:ph type="sldNum" sz="quarter" idx="12"/>
          </p:nvPr>
        </p:nvSpPr>
        <p:spPr>
          <a:xfrm>
            <a:off x="8610600" y="6356350"/>
            <a:ext cx="2743200" cy="365125"/>
          </a:xfrm>
          <a:prstGeom prst="rect">
            <a:avLst/>
          </a:prstGeom>
        </p:spPr>
        <p:txBody>
          <a:bodyPr/>
          <a:lstStyle/>
          <a:p>
            <a:fld id="{5568C8F7-2663-468A-93CF-161801EAED50}" type="slidenum">
              <a:rPr lang="zh-CN" altLang="en-US" smtClean="0"/>
              <a:t>‹#›</a:t>
            </a:fld>
            <a:endParaRPr lang="zh-CN" altLang="en-US"/>
          </a:p>
        </p:txBody>
      </p:sp>
    </p:spTree>
    <p:extLst>
      <p:ext uri="{BB962C8B-B14F-4D97-AF65-F5344CB8AC3E}">
        <p14:creationId xmlns:p14="http://schemas.microsoft.com/office/powerpoint/2010/main" val="19724822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ầu trang của Phần">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052D7EA-6AB5-BD15-0D6D-0D3A0BA302C8}"/>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E75243A7-795C-C77D-D611-39BFB1E0B2FF}"/>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vi-VN"/>
              <a:t>Bấm để chỉnh sửa kiểu văn bản của Bản cái</a:t>
            </a:r>
          </a:p>
        </p:txBody>
      </p:sp>
      <p:sp>
        <p:nvSpPr>
          <p:cNvPr id="4" name="Chỗ dành sẵn cho Ngày tháng 3">
            <a:extLst>
              <a:ext uri="{FF2B5EF4-FFF2-40B4-BE49-F238E27FC236}">
                <a16:creationId xmlns:a16="http://schemas.microsoft.com/office/drawing/2014/main" id="{C44D47D3-314B-A128-A2C2-EB706970F583}"/>
              </a:ext>
            </a:extLst>
          </p:cNvPr>
          <p:cNvSpPr>
            <a:spLocks noGrp="1"/>
          </p:cNvSpPr>
          <p:nvPr>
            <p:ph type="dt" sz="half" idx="10"/>
          </p:nvPr>
        </p:nvSpPr>
        <p:spPr>
          <a:xfrm>
            <a:off x="838200" y="6356350"/>
            <a:ext cx="2743200" cy="365125"/>
          </a:xfrm>
          <a:prstGeom prst="rect">
            <a:avLst/>
          </a:prstGeom>
        </p:spPr>
        <p:txBody>
          <a:bodyPr/>
          <a:lstStyle/>
          <a:p>
            <a:fld id="{DE7D3017-C9EE-40A3-919E-E766EDC3D7CB}" type="datetimeFigureOut">
              <a:rPr lang="en-US" smtClean="0"/>
              <a:t>3/23/2025</a:t>
            </a:fld>
            <a:endParaRPr lang="en-US"/>
          </a:p>
        </p:txBody>
      </p:sp>
      <p:sp>
        <p:nvSpPr>
          <p:cNvPr id="5" name="Chỗ dành sẵn cho Chân trang 4">
            <a:extLst>
              <a:ext uri="{FF2B5EF4-FFF2-40B4-BE49-F238E27FC236}">
                <a16:creationId xmlns:a16="http://schemas.microsoft.com/office/drawing/2014/main" id="{9BDE231C-C1B0-D391-8D34-8DC658C37869}"/>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Chỗ dành sẵn cho Số hiệu Bản chiếu 5">
            <a:extLst>
              <a:ext uri="{FF2B5EF4-FFF2-40B4-BE49-F238E27FC236}">
                <a16:creationId xmlns:a16="http://schemas.microsoft.com/office/drawing/2014/main" id="{DCA71F8A-B40F-CD08-3F62-820B62482EB7}"/>
              </a:ext>
            </a:extLst>
          </p:cNvPr>
          <p:cNvSpPr>
            <a:spLocks noGrp="1"/>
          </p:cNvSpPr>
          <p:nvPr>
            <p:ph type="sldNum" sz="quarter" idx="12"/>
          </p:nvPr>
        </p:nvSpPr>
        <p:spPr>
          <a:xfrm>
            <a:off x="8610600" y="6356350"/>
            <a:ext cx="2743200" cy="365125"/>
          </a:xfrm>
          <a:prstGeom prst="rect">
            <a:avLst/>
          </a:prstGeom>
        </p:spPr>
        <p:txBody>
          <a:bodyPr/>
          <a:lstStyle/>
          <a:p>
            <a:fld id="{1AF87879-4987-438A-A9F9-B166DA534988}" type="slidenum">
              <a:rPr lang="en-US" smtClean="0"/>
              <a:t>‹#›</a:t>
            </a:fld>
            <a:endParaRPr lang="en-US"/>
          </a:p>
        </p:txBody>
      </p:sp>
    </p:spTree>
    <p:extLst>
      <p:ext uri="{BB962C8B-B14F-4D97-AF65-F5344CB8AC3E}">
        <p14:creationId xmlns:p14="http://schemas.microsoft.com/office/powerpoint/2010/main" val="39898969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a:extLst>
              <a:ext uri="{FF2B5EF4-FFF2-40B4-BE49-F238E27FC236}">
                <a16:creationId xmlns:a16="http://schemas.microsoft.com/office/drawing/2014/main" id="{E887EAC2-5D80-4E77-8BCB-57453E02F861}"/>
              </a:ext>
            </a:extLst>
          </p:cNvPr>
          <p:cNvSpPr>
            <a:spLocks noGrp="1"/>
          </p:cNvSpPr>
          <p:nvPr>
            <p:ph type="dt" sz="half" idx="10"/>
          </p:nvPr>
        </p:nvSpPr>
        <p:spPr>
          <a:xfrm>
            <a:off x="838200" y="6356350"/>
            <a:ext cx="2743200" cy="365125"/>
          </a:xfrm>
          <a:prstGeom prst="rect">
            <a:avLst/>
          </a:prstGeom>
        </p:spPr>
        <p:txBody>
          <a:bodyPr/>
          <a:lstStyle/>
          <a:p>
            <a:fld id="{4F586887-ACC7-478C-B2C3-CF2D8BFAD57F}" type="datetimeFigureOut">
              <a:rPr lang="zh-CN" altLang="en-US" smtClean="0"/>
              <a:t>2025/3/23</a:t>
            </a:fld>
            <a:endParaRPr lang="zh-CN" altLang="en-US"/>
          </a:p>
        </p:txBody>
      </p:sp>
      <p:sp>
        <p:nvSpPr>
          <p:cNvPr id="3" name="页脚占位符 2">
            <a:extLst>
              <a:ext uri="{FF2B5EF4-FFF2-40B4-BE49-F238E27FC236}">
                <a16:creationId xmlns:a16="http://schemas.microsoft.com/office/drawing/2014/main" id="{B1E4476F-7930-46FC-823F-70198CFEEDB1}"/>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4" name="灯片编号占位符 3">
            <a:extLst>
              <a:ext uri="{FF2B5EF4-FFF2-40B4-BE49-F238E27FC236}">
                <a16:creationId xmlns:a16="http://schemas.microsoft.com/office/drawing/2014/main" id="{EAA43651-7693-42D0-A475-A61039B817CC}"/>
              </a:ext>
            </a:extLst>
          </p:cNvPr>
          <p:cNvSpPr>
            <a:spLocks noGrp="1"/>
          </p:cNvSpPr>
          <p:nvPr>
            <p:ph type="sldNum" sz="quarter" idx="12"/>
          </p:nvPr>
        </p:nvSpPr>
        <p:spPr>
          <a:xfrm>
            <a:off x="8610600" y="6356350"/>
            <a:ext cx="2743200" cy="365125"/>
          </a:xfrm>
          <a:prstGeom prst="rect">
            <a:avLst/>
          </a:prstGeom>
        </p:spPr>
        <p:txBody>
          <a:bodyPr/>
          <a:lstStyle/>
          <a:p>
            <a:fld id="{5568C8F7-2663-468A-93CF-161801EAED50}" type="slidenum">
              <a:rPr lang="zh-CN" altLang="en-US" smtClean="0"/>
              <a:t>‹#›</a:t>
            </a:fld>
            <a:endParaRPr lang="zh-CN" altLang="en-US"/>
          </a:p>
        </p:txBody>
      </p:sp>
      <p:pic>
        <p:nvPicPr>
          <p:cNvPr id="6" name="图片 5">
            <a:extLst>
              <a:ext uri="{FF2B5EF4-FFF2-40B4-BE49-F238E27FC236}">
                <a16:creationId xmlns:a16="http://schemas.microsoft.com/office/drawing/2014/main" id="{E10A1A1B-4109-4FBD-8466-AD8C311BB30A}"/>
              </a:ext>
            </a:extLst>
          </p:cNvPr>
          <p:cNvPicPr>
            <a:picLocks noChangeAspect="1"/>
          </p:cNvPicPr>
          <p:nvPr userDrawn="1"/>
        </p:nvPicPr>
        <p:blipFill>
          <a:blip r:embed="rId2">
            <a:extLst>
              <a:ext uri="{BEBA8EAE-BF5A-486C-A8C5-ECC9F3942E4B}">
                <a14:imgProps xmlns:a14="http://schemas.microsoft.com/office/drawing/2010/main">
                  <a14:imgLayer r:embed="rId3">
                    <a14:imgEffect>
                      <a14:artisticBlur radius="50"/>
                    </a14:imgEffect>
                  </a14:imgLayer>
                </a14:imgProps>
              </a:ex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7" name="图片 6">
            <a:extLst>
              <a:ext uri="{FF2B5EF4-FFF2-40B4-BE49-F238E27FC236}">
                <a16:creationId xmlns:a16="http://schemas.microsoft.com/office/drawing/2014/main" id="{5686AF2C-FA76-4431-A98D-039591FB4998}"/>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53915" y="302746"/>
            <a:ext cx="1423425" cy="719544"/>
          </a:xfrm>
          <a:prstGeom prst="rect">
            <a:avLst/>
          </a:prstGeom>
        </p:spPr>
      </p:pic>
    </p:spTree>
    <p:extLst>
      <p:ext uri="{BB962C8B-B14F-4D97-AF65-F5344CB8AC3E}">
        <p14:creationId xmlns:p14="http://schemas.microsoft.com/office/powerpoint/2010/main" val="2520806168"/>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0E6CB70-C6B4-4C9D-8DC2-760BA5D234D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内容占位符 2">
            <a:extLst>
              <a:ext uri="{FF2B5EF4-FFF2-40B4-BE49-F238E27FC236}">
                <a16:creationId xmlns:a16="http://schemas.microsoft.com/office/drawing/2014/main" id="{AF443CBD-EEAF-44D7-B930-E3573278EF36}"/>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文本占位符 3">
            <a:extLst>
              <a:ext uri="{FF2B5EF4-FFF2-40B4-BE49-F238E27FC236}">
                <a16:creationId xmlns:a16="http://schemas.microsoft.com/office/drawing/2014/main" id="{A8DD62AE-F125-406D-9BD0-93DBF06314F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B47BDD9C-730C-49F2-B16B-BCC609F053C0}"/>
              </a:ext>
            </a:extLst>
          </p:cNvPr>
          <p:cNvSpPr>
            <a:spLocks noGrp="1"/>
          </p:cNvSpPr>
          <p:nvPr>
            <p:ph type="dt" sz="half" idx="10"/>
          </p:nvPr>
        </p:nvSpPr>
        <p:spPr>
          <a:xfrm>
            <a:off x="838200" y="6356350"/>
            <a:ext cx="2743200" cy="365125"/>
          </a:xfrm>
          <a:prstGeom prst="rect">
            <a:avLst/>
          </a:prstGeom>
        </p:spPr>
        <p:txBody>
          <a:bodyPr/>
          <a:lstStyle/>
          <a:p>
            <a:fld id="{4F586887-ACC7-478C-B2C3-CF2D8BFAD57F}" type="datetimeFigureOut">
              <a:rPr lang="zh-CN" altLang="en-US" smtClean="0"/>
              <a:t>2025/3/23</a:t>
            </a:fld>
            <a:endParaRPr lang="zh-CN" altLang="en-US"/>
          </a:p>
        </p:txBody>
      </p:sp>
      <p:sp>
        <p:nvSpPr>
          <p:cNvPr id="6" name="页脚占位符 5">
            <a:extLst>
              <a:ext uri="{FF2B5EF4-FFF2-40B4-BE49-F238E27FC236}">
                <a16:creationId xmlns:a16="http://schemas.microsoft.com/office/drawing/2014/main" id="{C5D68263-D753-4897-990E-A96046AED44D}"/>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B9A1FC13-685E-4773-990D-7617FA0F5225}"/>
              </a:ext>
            </a:extLst>
          </p:cNvPr>
          <p:cNvSpPr>
            <a:spLocks noGrp="1"/>
          </p:cNvSpPr>
          <p:nvPr>
            <p:ph type="sldNum" sz="quarter" idx="12"/>
          </p:nvPr>
        </p:nvSpPr>
        <p:spPr>
          <a:xfrm>
            <a:off x="8610600" y="6356350"/>
            <a:ext cx="2743200" cy="365125"/>
          </a:xfrm>
          <a:prstGeom prst="rect">
            <a:avLst/>
          </a:prstGeom>
        </p:spPr>
        <p:txBody>
          <a:bodyPr/>
          <a:lstStyle/>
          <a:p>
            <a:fld id="{5568C8F7-2663-468A-93CF-161801EAED50}" type="slidenum">
              <a:rPr lang="zh-CN" altLang="en-US" smtClean="0"/>
              <a:t>‹#›</a:t>
            </a:fld>
            <a:endParaRPr lang="zh-CN" altLang="en-US"/>
          </a:p>
        </p:txBody>
      </p:sp>
    </p:spTree>
    <p:extLst>
      <p:ext uri="{BB962C8B-B14F-4D97-AF65-F5344CB8AC3E}">
        <p14:creationId xmlns:p14="http://schemas.microsoft.com/office/powerpoint/2010/main" val="49402624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DB9A1BD9-D675-4A79-887A-A9AD1DBA4A61}"/>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zh-CN" altLang="en-US"/>
              <a:t>单击此处编辑母版标题样式</a:t>
            </a:r>
          </a:p>
        </p:txBody>
      </p:sp>
      <p:sp>
        <p:nvSpPr>
          <p:cNvPr id="3" name="图片占位符 2">
            <a:extLst>
              <a:ext uri="{FF2B5EF4-FFF2-40B4-BE49-F238E27FC236}">
                <a16:creationId xmlns:a16="http://schemas.microsoft.com/office/drawing/2014/main" id="{0F6178CA-313A-40CF-B776-01F3119D74C7}"/>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a:extLst>
              <a:ext uri="{FF2B5EF4-FFF2-40B4-BE49-F238E27FC236}">
                <a16:creationId xmlns:a16="http://schemas.microsoft.com/office/drawing/2014/main" id="{BB6E2773-5C73-4F4E-AA73-F66D28D2FBC0}"/>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a:extLst>
              <a:ext uri="{FF2B5EF4-FFF2-40B4-BE49-F238E27FC236}">
                <a16:creationId xmlns:a16="http://schemas.microsoft.com/office/drawing/2014/main" id="{53CDA69B-A346-4098-97C9-EC40B0292A2D}"/>
              </a:ext>
            </a:extLst>
          </p:cNvPr>
          <p:cNvSpPr>
            <a:spLocks noGrp="1"/>
          </p:cNvSpPr>
          <p:nvPr>
            <p:ph type="dt" sz="half" idx="10"/>
          </p:nvPr>
        </p:nvSpPr>
        <p:spPr>
          <a:xfrm>
            <a:off x="838200" y="6356350"/>
            <a:ext cx="2743200" cy="365125"/>
          </a:xfrm>
          <a:prstGeom prst="rect">
            <a:avLst/>
          </a:prstGeom>
        </p:spPr>
        <p:txBody>
          <a:bodyPr/>
          <a:lstStyle/>
          <a:p>
            <a:fld id="{4F586887-ACC7-478C-B2C3-CF2D8BFAD57F}" type="datetimeFigureOut">
              <a:rPr lang="zh-CN" altLang="en-US" smtClean="0"/>
              <a:t>2025/3/23</a:t>
            </a:fld>
            <a:endParaRPr lang="zh-CN" altLang="en-US"/>
          </a:p>
        </p:txBody>
      </p:sp>
      <p:sp>
        <p:nvSpPr>
          <p:cNvPr id="6" name="页脚占位符 5">
            <a:extLst>
              <a:ext uri="{FF2B5EF4-FFF2-40B4-BE49-F238E27FC236}">
                <a16:creationId xmlns:a16="http://schemas.microsoft.com/office/drawing/2014/main" id="{4207FAB4-75BB-4E3B-A692-8D29E77F9A59}"/>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7" name="灯片编号占位符 6">
            <a:extLst>
              <a:ext uri="{FF2B5EF4-FFF2-40B4-BE49-F238E27FC236}">
                <a16:creationId xmlns:a16="http://schemas.microsoft.com/office/drawing/2014/main" id="{482D7049-1EA6-448B-A6F1-F23FB7CFB00D}"/>
              </a:ext>
            </a:extLst>
          </p:cNvPr>
          <p:cNvSpPr>
            <a:spLocks noGrp="1"/>
          </p:cNvSpPr>
          <p:nvPr>
            <p:ph type="sldNum" sz="quarter" idx="12"/>
          </p:nvPr>
        </p:nvSpPr>
        <p:spPr>
          <a:xfrm>
            <a:off x="8610600" y="6356350"/>
            <a:ext cx="2743200" cy="365125"/>
          </a:xfrm>
          <a:prstGeom prst="rect">
            <a:avLst/>
          </a:prstGeom>
        </p:spPr>
        <p:txBody>
          <a:bodyPr/>
          <a:lstStyle/>
          <a:p>
            <a:fld id="{5568C8F7-2663-468A-93CF-161801EAED50}" type="slidenum">
              <a:rPr lang="zh-CN" altLang="en-US" smtClean="0"/>
              <a:t>‹#›</a:t>
            </a:fld>
            <a:endParaRPr lang="zh-CN" altLang="en-US"/>
          </a:p>
        </p:txBody>
      </p:sp>
    </p:spTree>
    <p:extLst>
      <p:ext uri="{BB962C8B-B14F-4D97-AF65-F5344CB8AC3E}">
        <p14:creationId xmlns:p14="http://schemas.microsoft.com/office/powerpoint/2010/main" val="144511911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id="{1059BEB7-4804-41D2-8219-C0D3100ECFC4}"/>
              </a:ext>
            </a:extLst>
          </p:cNvPr>
          <p:cNvSpPr>
            <a:spLocks noGrp="1"/>
          </p:cNvSpPr>
          <p:nvPr>
            <p:ph type="title"/>
          </p:nvPr>
        </p:nvSpPr>
        <p:spPr>
          <a:xfrm>
            <a:off x="838200" y="365125"/>
            <a:ext cx="10515600" cy="1325563"/>
          </a:xfrm>
          <a:prstGeom prst="rect">
            <a:avLst/>
          </a:prstGeom>
        </p:spPr>
        <p:txBody>
          <a:bodyPr/>
          <a:lstStyle/>
          <a:p>
            <a:r>
              <a:rPr lang="zh-CN" altLang="en-US"/>
              <a:t>单击此处编辑母版标题样式</a:t>
            </a:r>
          </a:p>
        </p:txBody>
      </p:sp>
      <p:sp>
        <p:nvSpPr>
          <p:cNvPr id="3" name="竖排文字占位符 2">
            <a:extLst>
              <a:ext uri="{FF2B5EF4-FFF2-40B4-BE49-F238E27FC236}">
                <a16:creationId xmlns:a16="http://schemas.microsoft.com/office/drawing/2014/main" id="{BC38551A-FC9F-4833-ADCF-BC0E3DB5F84A}"/>
              </a:ext>
            </a:extLst>
          </p:cNvPr>
          <p:cNvSpPr>
            <a:spLocks noGrp="1"/>
          </p:cNvSpPr>
          <p:nvPr>
            <p:ph type="body" orient="vert" idx="1"/>
          </p:nvPr>
        </p:nvSpPr>
        <p:spPr>
          <a:xfrm>
            <a:off x="838200" y="1825625"/>
            <a:ext cx="10515600" cy="43513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A288F1E0-6EF5-422B-9288-511856459AA4}"/>
              </a:ext>
            </a:extLst>
          </p:cNvPr>
          <p:cNvSpPr>
            <a:spLocks noGrp="1"/>
          </p:cNvSpPr>
          <p:nvPr>
            <p:ph type="dt" sz="half" idx="10"/>
          </p:nvPr>
        </p:nvSpPr>
        <p:spPr>
          <a:xfrm>
            <a:off x="838200" y="6356350"/>
            <a:ext cx="2743200" cy="365125"/>
          </a:xfrm>
          <a:prstGeom prst="rect">
            <a:avLst/>
          </a:prstGeom>
        </p:spPr>
        <p:txBody>
          <a:bodyPr/>
          <a:lstStyle/>
          <a:p>
            <a:fld id="{4F586887-ACC7-478C-B2C3-CF2D8BFAD57F}" type="datetimeFigureOut">
              <a:rPr lang="zh-CN" altLang="en-US" smtClean="0"/>
              <a:t>2025/3/23</a:t>
            </a:fld>
            <a:endParaRPr lang="zh-CN" altLang="en-US"/>
          </a:p>
        </p:txBody>
      </p:sp>
      <p:sp>
        <p:nvSpPr>
          <p:cNvPr id="5" name="页脚占位符 4">
            <a:extLst>
              <a:ext uri="{FF2B5EF4-FFF2-40B4-BE49-F238E27FC236}">
                <a16:creationId xmlns:a16="http://schemas.microsoft.com/office/drawing/2014/main" id="{78375309-7537-47FC-A314-7A4B8E937894}"/>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7D98D3A5-D67E-463E-BA27-3FA798CCD11F}"/>
              </a:ext>
            </a:extLst>
          </p:cNvPr>
          <p:cNvSpPr>
            <a:spLocks noGrp="1"/>
          </p:cNvSpPr>
          <p:nvPr>
            <p:ph type="sldNum" sz="quarter" idx="12"/>
          </p:nvPr>
        </p:nvSpPr>
        <p:spPr>
          <a:xfrm>
            <a:off x="8610600" y="6356350"/>
            <a:ext cx="2743200" cy="365125"/>
          </a:xfrm>
          <a:prstGeom prst="rect">
            <a:avLst/>
          </a:prstGeom>
        </p:spPr>
        <p:txBody>
          <a:bodyPr/>
          <a:lstStyle/>
          <a:p>
            <a:fld id="{5568C8F7-2663-468A-93CF-161801EAED50}" type="slidenum">
              <a:rPr lang="zh-CN" altLang="en-US" smtClean="0"/>
              <a:t>‹#›</a:t>
            </a:fld>
            <a:endParaRPr lang="zh-CN" altLang="en-US"/>
          </a:p>
        </p:txBody>
      </p:sp>
    </p:spTree>
    <p:extLst>
      <p:ext uri="{BB962C8B-B14F-4D97-AF65-F5344CB8AC3E}">
        <p14:creationId xmlns:p14="http://schemas.microsoft.com/office/powerpoint/2010/main" val="383874251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a:extLst>
              <a:ext uri="{FF2B5EF4-FFF2-40B4-BE49-F238E27FC236}">
                <a16:creationId xmlns:a16="http://schemas.microsoft.com/office/drawing/2014/main" id="{F9C2305C-2EC2-43B5-917E-5154DC23C770}"/>
              </a:ext>
            </a:extLst>
          </p:cNvPr>
          <p:cNvSpPr>
            <a:spLocks noGrp="1"/>
          </p:cNvSpPr>
          <p:nvPr>
            <p:ph type="title" orient="vert"/>
          </p:nvPr>
        </p:nvSpPr>
        <p:spPr>
          <a:xfrm>
            <a:off x="8724900" y="365125"/>
            <a:ext cx="2628900" cy="5811838"/>
          </a:xfrm>
          <a:prstGeom prst="rect">
            <a:avLst/>
          </a:prstGeom>
        </p:spPr>
        <p:txBody>
          <a:bodyPr vert="eaVert"/>
          <a:lstStyle/>
          <a:p>
            <a:r>
              <a:rPr lang="zh-CN" altLang="en-US"/>
              <a:t>单击此处编辑母版标题样式</a:t>
            </a:r>
          </a:p>
        </p:txBody>
      </p:sp>
      <p:sp>
        <p:nvSpPr>
          <p:cNvPr id="3" name="竖排文字占位符 2">
            <a:extLst>
              <a:ext uri="{FF2B5EF4-FFF2-40B4-BE49-F238E27FC236}">
                <a16:creationId xmlns:a16="http://schemas.microsoft.com/office/drawing/2014/main" id="{FDD0AD69-DC08-4FE7-8CD7-648111E36435}"/>
              </a:ext>
            </a:extLst>
          </p:cNvPr>
          <p:cNvSpPr>
            <a:spLocks noGrp="1"/>
          </p:cNvSpPr>
          <p:nvPr>
            <p:ph type="body" orient="vert" idx="1"/>
          </p:nvPr>
        </p:nvSpPr>
        <p:spPr>
          <a:xfrm>
            <a:off x="838200" y="365125"/>
            <a:ext cx="7734300" cy="5811838"/>
          </a:xfrm>
          <a:prstGeom prst="rect">
            <a:avLst/>
          </a:prstGeo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p>
        </p:txBody>
      </p:sp>
      <p:sp>
        <p:nvSpPr>
          <p:cNvPr id="4" name="日期占位符 3">
            <a:extLst>
              <a:ext uri="{FF2B5EF4-FFF2-40B4-BE49-F238E27FC236}">
                <a16:creationId xmlns:a16="http://schemas.microsoft.com/office/drawing/2014/main" id="{EA8B74BC-93C2-4207-BF2A-C09409280AF6}"/>
              </a:ext>
            </a:extLst>
          </p:cNvPr>
          <p:cNvSpPr>
            <a:spLocks noGrp="1"/>
          </p:cNvSpPr>
          <p:nvPr>
            <p:ph type="dt" sz="half" idx="10"/>
          </p:nvPr>
        </p:nvSpPr>
        <p:spPr>
          <a:xfrm>
            <a:off x="838200" y="6356350"/>
            <a:ext cx="2743200" cy="365125"/>
          </a:xfrm>
          <a:prstGeom prst="rect">
            <a:avLst/>
          </a:prstGeom>
        </p:spPr>
        <p:txBody>
          <a:bodyPr/>
          <a:lstStyle/>
          <a:p>
            <a:fld id="{4F586887-ACC7-478C-B2C3-CF2D8BFAD57F}" type="datetimeFigureOut">
              <a:rPr lang="zh-CN" altLang="en-US" smtClean="0"/>
              <a:t>2025/3/23</a:t>
            </a:fld>
            <a:endParaRPr lang="zh-CN" altLang="en-US"/>
          </a:p>
        </p:txBody>
      </p:sp>
      <p:sp>
        <p:nvSpPr>
          <p:cNvPr id="5" name="页脚占位符 4">
            <a:extLst>
              <a:ext uri="{FF2B5EF4-FFF2-40B4-BE49-F238E27FC236}">
                <a16:creationId xmlns:a16="http://schemas.microsoft.com/office/drawing/2014/main" id="{95ACC8E8-97FB-43B0-827B-EA16A5A3A91C}"/>
              </a:ext>
            </a:extLst>
          </p:cNvPr>
          <p:cNvSpPr>
            <a:spLocks noGrp="1"/>
          </p:cNvSpPr>
          <p:nvPr>
            <p:ph type="ftr" sz="quarter" idx="11"/>
          </p:nvPr>
        </p:nvSpPr>
        <p:spPr>
          <a:xfrm>
            <a:off x="4038600" y="6356350"/>
            <a:ext cx="4114800" cy="365125"/>
          </a:xfrm>
          <a:prstGeom prst="rect">
            <a:avLst/>
          </a:prstGeom>
        </p:spPr>
        <p:txBody>
          <a:bodyPr/>
          <a:lstStyle/>
          <a:p>
            <a:endParaRPr lang="zh-CN" altLang="en-US"/>
          </a:p>
        </p:txBody>
      </p:sp>
      <p:sp>
        <p:nvSpPr>
          <p:cNvPr id="6" name="灯片编号占位符 5">
            <a:extLst>
              <a:ext uri="{FF2B5EF4-FFF2-40B4-BE49-F238E27FC236}">
                <a16:creationId xmlns:a16="http://schemas.microsoft.com/office/drawing/2014/main" id="{F7CA9E56-59A5-44BE-9935-48FDC4B081A1}"/>
              </a:ext>
            </a:extLst>
          </p:cNvPr>
          <p:cNvSpPr>
            <a:spLocks noGrp="1"/>
          </p:cNvSpPr>
          <p:nvPr>
            <p:ph type="sldNum" sz="quarter" idx="12"/>
          </p:nvPr>
        </p:nvSpPr>
        <p:spPr>
          <a:xfrm>
            <a:off x="8610600" y="6356350"/>
            <a:ext cx="2743200" cy="365125"/>
          </a:xfrm>
          <a:prstGeom prst="rect">
            <a:avLst/>
          </a:prstGeom>
        </p:spPr>
        <p:txBody>
          <a:bodyPr/>
          <a:lstStyle/>
          <a:p>
            <a:fld id="{5568C8F7-2663-468A-93CF-161801EAED50}" type="slidenum">
              <a:rPr lang="zh-CN" altLang="en-US" smtClean="0"/>
              <a:t>‹#›</a:t>
            </a:fld>
            <a:endParaRPr lang="zh-CN" altLang="en-US"/>
          </a:p>
        </p:txBody>
      </p:sp>
    </p:spTree>
    <p:extLst>
      <p:ext uri="{BB962C8B-B14F-4D97-AF65-F5344CB8AC3E}">
        <p14:creationId xmlns:p14="http://schemas.microsoft.com/office/powerpoint/2010/main" val="385375443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2025/3/23</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133531068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idx="1"/>
          </p:nvPr>
        </p:nvSpPr>
        <p:spPr>
          <a:xfrm>
            <a:off x="838200" y="1825625"/>
            <a:ext cx="10515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2025/3/23</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699391742"/>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831850" y="1709738"/>
            <a:ext cx="10515600" cy="2852737"/>
          </a:xfrm>
        </p:spPr>
        <p:txBody>
          <a:bodyPr anchor="b"/>
          <a:lstStyle>
            <a:lvl1pPr>
              <a:defRPr sz="6000"/>
            </a:lvl1pPr>
          </a:lstStyle>
          <a:p>
            <a:r>
              <a:rPr lang="zh-CN" altLang="en-US"/>
              <a:t>单击此处编辑母版标题样式</a:t>
            </a:r>
          </a:p>
        </p:txBody>
      </p:sp>
      <p:sp>
        <p:nvSpPr>
          <p:cNvPr id="3" name="文本占位符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a:t>单击此处编辑母版文本样式</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2025/3/23</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1121337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2025/3/23</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19177174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7" name="日期占位符 6"/>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2025/3/23</a:t>
            </a:fld>
            <a:endParaRPr lang="zh-CN" altLang="en-US"/>
          </a:p>
        </p:txBody>
      </p:sp>
      <p:sp>
        <p:nvSpPr>
          <p:cNvPr id="8" name="页脚占位符 7"/>
          <p:cNvSpPr>
            <a:spLocks noGrp="1"/>
          </p:cNvSpPr>
          <p:nvPr>
            <p:ph type="ftr" sz="quarter" idx="11"/>
          </p:nvPr>
        </p:nvSpPr>
        <p:spPr>
          <a:xfrm>
            <a:off x="4038600" y="6356350"/>
            <a:ext cx="4114800" cy="365125"/>
          </a:xfrm>
        </p:spPr>
        <p:txBody>
          <a:bodyPr/>
          <a:lstStyle/>
          <a:p>
            <a:endParaRPr lang="zh-CN" altLang="en-US"/>
          </a:p>
        </p:txBody>
      </p:sp>
      <p:sp>
        <p:nvSpPr>
          <p:cNvPr id="9" name="灯片编号占位符 8"/>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
        <p:nvSpPr>
          <p:cNvPr id="11" name="矩形 10"/>
          <p:cNvSpPr/>
          <p:nvPr userDrawn="1"/>
        </p:nvSpPr>
        <p:spPr>
          <a:xfrm>
            <a:off x="9649572" y="6356233"/>
            <a:ext cx="775136" cy="246221"/>
          </a:xfrm>
          <a:prstGeom prst="rect">
            <a:avLst/>
          </a:prstGeom>
        </p:spPr>
        <p:txBody>
          <a:bodyPr wrap="square">
            <a:spAutoFit/>
          </a:bodyPr>
          <a:lstStyle/>
          <a:p>
            <a:r>
              <a:rPr lang="en-US" altLang="zh-CN" sz="100" dirty="0">
                <a:solidFill>
                  <a:prstClr val="white"/>
                </a:solidFill>
                <a:latin typeface="Calibri"/>
                <a:ea typeface="宋体"/>
              </a:rPr>
              <a:t>PPT</a:t>
            </a:r>
            <a:r>
              <a:rPr lang="zh-CN" altLang="en-US" sz="100" dirty="0">
                <a:solidFill>
                  <a:prstClr val="white"/>
                </a:solidFill>
                <a:latin typeface="Calibri"/>
                <a:ea typeface="宋体"/>
              </a:rPr>
              <a:t>模板下载：</a:t>
            </a:r>
            <a:r>
              <a:rPr lang="en-US" altLang="zh-CN" sz="100" dirty="0">
                <a:solidFill>
                  <a:prstClr val="white"/>
                </a:solidFill>
                <a:latin typeface="Calibri"/>
                <a:ea typeface="宋体"/>
              </a:rPr>
              <a:t>www.1ppt.com/moban/     </a:t>
            </a:r>
            <a:r>
              <a:rPr lang="zh-CN" altLang="en-US" sz="100" dirty="0">
                <a:solidFill>
                  <a:prstClr val="white"/>
                </a:solidFill>
                <a:latin typeface="Calibri"/>
                <a:ea typeface="宋体"/>
              </a:rPr>
              <a:t>行业</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www.1ppt.com/hangye/ </a:t>
            </a:r>
          </a:p>
          <a:p>
            <a:r>
              <a:rPr lang="zh-CN" altLang="en-US" sz="100" dirty="0">
                <a:solidFill>
                  <a:prstClr val="white"/>
                </a:solidFill>
                <a:latin typeface="Calibri"/>
                <a:ea typeface="宋体"/>
              </a:rPr>
              <a:t>节日</a:t>
            </a:r>
            <a:r>
              <a:rPr lang="en-US" altLang="zh-CN" sz="100" dirty="0">
                <a:solidFill>
                  <a:prstClr val="white"/>
                </a:solidFill>
                <a:latin typeface="Calibri"/>
                <a:ea typeface="宋体"/>
              </a:rPr>
              <a:t>PPT</a:t>
            </a:r>
            <a:r>
              <a:rPr lang="zh-CN" altLang="en-US" sz="100" dirty="0">
                <a:solidFill>
                  <a:prstClr val="white"/>
                </a:solidFill>
                <a:latin typeface="Calibri"/>
                <a:ea typeface="宋体"/>
              </a:rPr>
              <a:t>模板：</a:t>
            </a:r>
            <a:r>
              <a:rPr lang="en-US" altLang="zh-CN" sz="100" dirty="0">
                <a:solidFill>
                  <a:prstClr val="white"/>
                </a:solidFill>
                <a:latin typeface="Calibri"/>
                <a:ea typeface="宋体"/>
              </a:rPr>
              <a:t>www.1ppt.com/jieri/           PPT</a:t>
            </a:r>
            <a:r>
              <a:rPr lang="zh-CN" altLang="en-US" sz="100" dirty="0">
                <a:solidFill>
                  <a:prstClr val="white"/>
                </a:solidFill>
                <a:latin typeface="Calibri"/>
                <a:ea typeface="宋体"/>
              </a:rPr>
              <a:t>素材下载：</a:t>
            </a:r>
            <a:r>
              <a:rPr lang="en-US" altLang="zh-CN" sz="100" dirty="0">
                <a:solidFill>
                  <a:prstClr val="white"/>
                </a:solidFill>
                <a:latin typeface="Calibri"/>
                <a:ea typeface="宋体"/>
              </a:rPr>
              <a:t>www.1ppt.com/sucai/</a:t>
            </a:r>
          </a:p>
          <a:p>
            <a:r>
              <a:rPr lang="en-US" altLang="zh-CN" sz="100" dirty="0">
                <a:solidFill>
                  <a:prstClr val="white"/>
                </a:solidFill>
                <a:latin typeface="Calibri"/>
                <a:ea typeface="宋体"/>
              </a:rPr>
              <a:t>PPT</a:t>
            </a:r>
            <a:r>
              <a:rPr lang="zh-CN" altLang="en-US" sz="100" dirty="0">
                <a:solidFill>
                  <a:prstClr val="white"/>
                </a:solidFill>
                <a:latin typeface="Calibri"/>
                <a:ea typeface="宋体"/>
              </a:rPr>
              <a:t>背景图片：</a:t>
            </a:r>
            <a:r>
              <a:rPr lang="en-US" altLang="zh-CN" sz="100" dirty="0">
                <a:solidFill>
                  <a:prstClr val="white"/>
                </a:solidFill>
                <a:latin typeface="Calibri"/>
                <a:ea typeface="宋体"/>
              </a:rPr>
              <a:t>www.1ppt.com/beijing/      PPT</a:t>
            </a:r>
            <a:r>
              <a:rPr lang="zh-CN" altLang="en-US" sz="100" dirty="0">
                <a:solidFill>
                  <a:prstClr val="white"/>
                </a:solidFill>
                <a:latin typeface="Calibri"/>
                <a:ea typeface="宋体"/>
              </a:rPr>
              <a:t>图表下载：</a:t>
            </a:r>
            <a:r>
              <a:rPr lang="en-US" altLang="zh-CN" sz="100" dirty="0">
                <a:solidFill>
                  <a:prstClr val="white"/>
                </a:solidFill>
                <a:latin typeface="Calibri"/>
                <a:ea typeface="宋体"/>
              </a:rPr>
              <a:t>www.1ppt.com/tubiao/      </a:t>
            </a:r>
          </a:p>
          <a:p>
            <a:r>
              <a:rPr lang="zh-CN" altLang="en-US" sz="100" dirty="0">
                <a:solidFill>
                  <a:prstClr val="white"/>
                </a:solidFill>
                <a:latin typeface="Calibri"/>
                <a:ea typeface="宋体"/>
              </a:rPr>
              <a:t>优秀</a:t>
            </a:r>
            <a:r>
              <a:rPr lang="en-US" altLang="zh-CN" sz="100" dirty="0">
                <a:solidFill>
                  <a:prstClr val="white"/>
                </a:solidFill>
                <a:latin typeface="Calibri"/>
                <a:ea typeface="宋体"/>
              </a:rPr>
              <a:t>PPT</a:t>
            </a:r>
            <a:r>
              <a:rPr lang="zh-CN" altLang="en-US" sz="100" dirty="0">
                <a:solidFill>
                  <a:prstClr val="white"/>
                </a:solidFill>
                <a:latin typeface="Calibri"/>
                <a:ea typeface="宋体"/>
              </a:rPr>
              <a:t>下载：</a:t>
            </a:r>
            <a:r>
              <a:rPr lang="en-US" altLang="zh-CN" sz="100" dirty="0">
                <a:solidFill>
                  <a:prstClr val="white"/>
                </a:solidFill>
                <a:latin typeface="Calibri"/>
                <a:ea typeface="宋体"/>
              </a:rPr>
              <a:t>www.1ppt.com/xiazai/        PPT</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www.1ppt.com/powerpoint/      </a:t>
            </a:r>
          </a:p>
          <a:p>
            <a:r>
              <a:rPr lang="en-US" altLang="zh-CN" sz="100" dirty="0">
                <a:solidFill>
                  <a:prstClr val="white"/>
                </a:solidFill>
                <a:latin typeface="Calibri"/>
                <a:ea typeface="宋体"/>
              </a:rPr>
              <a:t>Word</a:t>
            </a:r>
            <a:r>
              <a:rPr lang="zh-CN" altLang="en-US" sz="100" dirty="0">
                <a:solidFill>
                  <a:prstClr val="white"/>
                </a:solidFill>
                <a:latin typeface="Calibri"/>
                <a:ea typeface="宋体"/>
              </a:rPr>
              <a:t>教程： </a:t>
            </a:r>
            <a:r>
              <a:rPr lang="en-US" altLang="zh-CN" sz="100" dirty="0">
                <a:solidFill>
                  <a:prstClr val="white"/>
                </a:solidFill>
                <a:latin typeface="Calibri"/>
                <a:ea typeface="宋体"/>
              </a:rPr>
              <a:t>www.1ppt.com/word/              Excel</a:t>
            </a:r>
            <a:r>
              <a:rPr lang="zh-CN" altLang="en-US" sz="100" dirty="0">
                <a:solidFill>
                  <a:prstClr val="white"/>
                </a:solidFill>
                <a:latin typeface="Calibri"/>
                <a:ea typeface="宋体"/>
              </a:rPr>
              <a:t>教程：</a:t>
            </a:r>
            <a:r>
              <a:rPr lang="en-US" altLang="zh-CN" sz="100" dirty="0">
                <a:solidFill>
                  <a:prstClr val="white"/>
                </a:solidFill>
                <a:latin typeface="Calibri"/>
                <a:ea typeface="宋体"/>
              </a:rPr>
              <a:t>www.1ppt.com/excel/  </a:t>
            </a:r>
          </a:p>
          <a:p>
            <a:r>
              <a:rPr lang="zh-CN" altLang="en-US" sz="100" dirty="0">
                <a:solidFill>
                  <a:prstClr val="white"/>
                </a:solidFill>
                <a:latin typeface="Calibri"/>
                <a:ea typeface="宋体"/>
              </a:rPr>
              <a:t>资料下载：</a:t>
            </a:r>
            <a:r>
              <a:rPr lang="en-US" altLang="zh-CN" sz="100" dirty="0">
                <a:solidFill>
                  <a:prstClr val="white"/>
                </a:solidFill>
                <a:latin typeface="Calibri"/>
                <a:ea typeface="宋体"/>
              </a:rPr>
              <a:t>www.1ppt.com/ziliao/                PPT</a:t>
            </a:r>
            <a:r>
              <a:rPr lang="zh-CN" altLang="en-US" sz="100" dirty="0">
                <a:solidFill>
                  <a:prstClr val="white"/>
                </a:solidFill>
                <a:latin typeface="Calibri"/>
                <a:ea typeface="宋体"/>
              </a:rPr>
              <a:t>课件下载：</a:t>
            </a:r>
            <a:r>
              <a:rPr lang="en-US" altLang="zh-CN" sz="100" dirty="0">
                <a:solidFill>
                  <a:prstClr val="white"/>
                </a:solidFill>
                <a:latin typeface="Calibri"/>
                <a:ea typeface="宋体"/>
              </a:rPr>
              <a:t>www.1ppt.com/kejian/ </a:t>
            </a:r>
          </a:p>
          <a:p>
            <a:r>
              <a:rPr lang="zh-CN" altLang="en-US" sz="100" dirty="0">
                <a:solidFill>
                  <a:prstClr val="white"/>
                </a:solidFill>
                <a:latin typeface="Calibri"/>
                <a:ea typeface="宋体"/>
              </a:rPr>
              <a:t>范文下载：</a:t>
            </a:r>
            <a:r>
              <a:rPr lang="en-US" altLang="zh-CN" sz="100" dirty="0">
                <a:solidFill>
                  <a:prstClr val="white"/>
                </a:solidFill>
                <a:latin typeface="Calibri"/>
                <a:ea typeface="宋体"/>
              </a:rPr>
              <a:t>www.1ppt.com/fanwen/             </a:t>
            </a:r>
            <a:r>
              <a:rPr lang="zh-CN" altLang="en-US" sz="100" dirty="0">
                <a:solidFill>
                  <a:prstClr val="white"/>
                </a:solidFill>
                <a:latin typeface="Calibri"/>
                <a:ea typeface="宋体"/>
              </a:rPr>
              <a:t>试卷下载：</a:t>
            </a:r>
            <a:r>
              <a:rPr lang="en-US" altLang="zh-CN" sz="100" dirty="0">
                <a:solidFill>
                  <a:prstClr val="white"/>
                </a:solidFill>
                <a:latin typeface="Calibri"/>
                <a:ea typeface="宋体"/>
              </a:rPr>
              <a:t>www.1ppt.com/shiti/  </a:t>
            </a:r>
          </a:p>
          <a:p>
            <a:r>
              <a:rPr lang="zh-CN" altLang="en-US" sz="100" dirty="0">
                <a:solidFill>
                  <a:prstClr val="white"/>
                </a:solidFill>
                <a:latin typeface="Calibri"/>
                <a:ea typeface="宋体"/>
              </a:rPr>
              <a:t>教案下载：</a:t>
            </a:r>
            <a:r>
              <a:rPr lang="en-US" altLang="zh-CN" sz="100" dirty="0">
                <a:solidFill>
                  <a:prstClr val="white"/>
                </a:solidFill>
                <a:latin typeface="Calibri"/>
                <a:ea typeface="宋体"/>
              </a:rPr>
              <a:t>www.1ppt.com/jiaoan/        </a:t>
            </a:r>
          </a:p>
          <a:p>
            <a:r>
              <a:rPr lang="zh-CN" altLang="en-US" sz="100" dirty="0">
                <a:solidFill>
                  <a:prstClr val="white"/>
                </a:solidFill>
                <a:latin typeface="Calibri"/>
                <a:ea typeface="宋体"/>
              </a:rPr>
              <a:t>字体下载：</a:t>
            </a:r>
            <a:r>
              <a:rPr lang="en-US" altLang="zh-CN" sz="100" dirty="0">
                <a:solidFill>
                  <a:prstClr val="white"/>
                </a:solidFill>
                <a:latin typeface="Calibri"/>
                <a:ea typeface="宋体"/>
              </a:rPr>
              <a:t>www.1ppt.com/ziti/</a:t>
            </a:r>
          </a:p>
          <a:p>
            <a:r>
              <a:rPr lang="en-US" altLang="zh-CN" sz="100" dirty="0">
                <a:solidFill>
                  <a:prstClr val="white"/>
                </a:solidFill>
                <a:latin typeface="Calibri"/>
                <a:ea typeface="宋体"/>
              </a:rPr>
              <a:t> </a:t>
            </a:r>
            <a:endParaRPr lang="zh-CN" altLang="en-US" sz="100" dirty="0">
              <a:solidFill>
                <a:prstClr val="white"/>
              </a:solidFill>
              <a:latin typeface="Calibri"/>
              <a:ea typeface="宋体"/>
            </a:endParaRPr>
          </a:p>
        </p:txBody>
      </p:sp>
    </p:spTree>
    <p:extLst>
      <p:ext uri="{BB962C8B-B14F-4D97-AF65-F5344CB8AC3E}">
        <p14:creationId xmlns:p14="http://schemas.microsoft.com/office/powerpoint/2010/main" val="229527512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ội dung">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0D388E3-4968-CFF3-BBD5-A6EBB263E93E}"/>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253D0290-AB45-DCEA-3686-4CCEB73EB5D4}"/>
              </a:ext>
            </a:extLst>
          </p:cNvPr>
          <p:cNvSpPr>
            <a:spLocks noGrp="1"/>
          </p:cNvSpPr>
          <p:nvPr>
            <p:ph sz="half" idx="1"/>
          </p:nvPr>
        </p:nvSpPr>
        <p:spPr>
          <a:xfrm>
            <a:off x="838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ội dung 3">
            <a:extLst>
              <a:ext uri="{FF2B5EF4-FFF2-40B4-BE49-F238E27FC236}">
                <a16:creationId xmlns:a16="http://schemas.microsoft.com/office/drawing/2014/main" id="{9E603886-FCFC-ACB4-E465-9345D2B3C547}"/>
              </a:ext>
            </a:extLst>
          </p:cNvPr>
          <p:cNvSpPr>
            <a:spLocks noGrp="1"/>
          </p:cNvSpPr>
          <p:nvPr>
            <p:ph sz="half" idx="2"/>
          </p:nvPr>
        </p:nvSpPr>
        <p:spPr>
          <a:xfrm>
            <a:off x="6172200" y="1825625"/>
            <a:ext cx="5181600" cy="435133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Ngày tháng 4">
            <a:extLst>
              <a:ext uri="{FF2B5EF4-FFF2-40B4-BE49-F238E27FC236}">
                <a16:creationId xmlns:a16="http://schemas.microsoft.com/office/drawing/2014/main" id="{20009509-9046-DFF7-DBE4-94D39CCBEBE9}"/>
              </a:ext>
            </a:extLst>
          </p:cNvPr>
          <p:cNvSpPr>
            <a:spLocks noGrp="1"/>
          </p:cNvSpPr>
          <p:nvPr>
            <p:ph type="dt" sz="half" idx="10"/>
          </p:nvPr>
        </p:nvSpPr>
        <p:spPr>
          <a:xfrm>
            <a:off x="838200" y="6356350"/>
            <a:ext cx="2743200" cy="365125"/>
          </a:xfrm>
          <a:prstGeom prst="rect">
            <a:avLst/>
          </a:prstGeom>
        </p:spPr>
        <p:txBody>
          <a:bodyPr/>
          <a:lstStyle/>
          <a:p>
            <a:fld id="{DE7D3017-C9EE-40A3-919E-E766EDC3D7CB}" type="datetimeFigureOut">
              <a:rPr lang="en-US" smtClean="0"/>
              <a:t>3/23/2025</a:t>
            </a:fld>
            <a:endParaRPr lang="en-US"/>
          </a:p>
        </p:txBody>
      </p:sp>
      <p:sp>
        <p:nvSpPr>
          <p:cNvPr id="6" name="Chỗ dành sẵn cho Chân trang 5">
            <a:extLst>
              <a:ext uri="{FF2B5EF4-FFF2-40B4-BE49-F238E27FC236}">
                <a16:creationId xmlns:a16="http://schemas.microsoft.com/office/drawing/2014/main" id="{52B1BE0F-EC15-F79C-DBEE-CD86EB750237}"/>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id="{49D0E821-536C-3E37-20E1-EC096D1A187C}"/>
              </a:ext>
            </a:extLst>
          </p:cNvPr>
          <p:cNvSpPr>
            <a:spLocks noGrp="1"/>
          </p:cNvSpPr>
          <p:nvPr>
            <p:ph type="sldNum" sz="quarter" idx="12"/>
          </p:nvPr>
        </p:nvSpPr>
        <p:spPr>
          <a:xfrm>
            <a:off x="8610600" y="6356350"/>
            <a:ext cx="2743200" cy="365125"/>
          </a:xfrm>
          <a:prstGeom prst="rect">
            <a:avLst/>
          </a:prstGeom>
        </p:spPr>
        <p:txBody>
          <a:bodyPr/>
          <a:lstStyle/>
          <a:p>
            <a:fld id="{1AF87879-4987-438A-A9F9-B166DA534988}" type="slidenum">
              <a:rPr lang="en-US" smtClean="0"/>
              <a:t>‹#›</a:t>
            </a:fld>
            <a:endParaRPr lang="en-US"/>
          </a:p>
        </p:txBody>
      </p:sp>
    </p:spTree>
    <p:extLst>
      <p:ext uri="{BB962C8B-B14F-4D97-AF65-F5344CB8AC3E}">
        <p14:creationId xmlns:p14="http://schemas.microsoft.com/office/powerpoint/2010/main" val="325016823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日期占位符 2"/>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2025/3/23</a:t>
            </a:fld>
            <a:endParaRPr lang="zh-CN" altLang="en-US"/>
          </a:p>
        </p:txBody>
      </p:sp>
      <p:sp>
        <p:nvSpPr>
          <p:cNvPr id="4" name="页脚占位符 3"/>
          <p:cNvSpPr>
            <a:spLocks noGrp="1"/>
          </p:cNvSpPr>
          <p:nvPr>
            <p:ph type="ftr" sz="quarter" idx="11"/>
          </p:nvPr>
        </p:nvSpPr>
        <p:spPr>
          <a:xfrm>
            <a:off x="4038600" y="6356350"/>
            <a:ext cx="4114800" cy="365125"/>
          </a:xfrm>
        </p:spPr>
        <p:txBody>
          <a:bodyPr/>
          <a:lstStyle/>
          <a:p>
            <a:endParaRPr lang="zh-CN" altLang="en-US"/>
          </a:p>
        </p:txBody>
      </p:sp>
      <p:sp>
        <p:nvSpPr>
          <p:cNvPr id="5" name="灯片编号占位符 4"/>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989797179"/>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2025/3/23</a:t>
            </a:fld>
            <a:endParaRPr lang="zh-CN" altLang="en-US"/>
          </a:p>
        </p:txBody>
      </p:sp>
      <p:sp>
        <p:nvSpPr>
          <p:cNvPr id="3" name="页脚占位符 2"/>
          <p:cNvSpPr>
            <a:spLocks noGrp="1"/>
          </p:cNvSpPr>
          <p:nvPr>
            <p:ph type="ftr" sz="quarter" idx="11"/>
          </p:nvPr>
        </p:nvSpPr>
        <p:spPr>
          <a:xfrm>
            <a:off x="4038600" y="6356350"/>
            <a:ext cx="4114800" cy="365125"/>
          </a:xfrm>
        </p:spPr>
        <p:txBody>
          <a:bodyPr/>
          <a:lstStyle/>
          <a:p>
            <a:endParaRPr lang="zh-CN" altLang="en-US"/>
          </a:p>
        </p:txBody>
      </p:sp>
      <p:sp>
        <p:nvSpPr>
          <p:cNvPr id="4" name="灯片编号占位符 3"/>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085430325"/>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2025/3/23</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3642668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p>
        </p:txBody>
      </p:sp>
      <p:sp>
        <p:nvSpPr>
          <p:cNvPr id="5" name="日期占位符 4"/>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2025/3/23</a:t>
            </a:fld>
            <a:endParaRPr lang="zh-CN" altLang="en-US"/>
          </a:p>
        </p:txBody>
      </p:sp>
      <p:sp>
        <p:nvSpPr>
          <p:cNvPr id="6" name="页脚占位符 5"/>
          <p:cNvSpPr>
            <a:spLocks noGrp="1"/>
          </p:cNvSpPr>
          <p:nvPr>
            <p:ph type="ftr" sz="quarter" idx="11"/>
          </p:nvPr>
        </p:nvSpPr>
        <p:spPr>
          <a:xfrm>
            <a:off x="4038600" y="6356350"/>
            <a:ext cx="4114800" cy="365125"/>
          </a:xfrm>
        </p:spPr>
        <p:txBody>
          <a:bodyPr/>
          <a:lstStyle/>
          <a:p>
            <a:endParaRPr lang="zh-CN" altLang="en-US"/>
          </a:p>
        </p:txBody>
      </p:sp>
      <p:sp>
        <p:nvSpPr>
          <p:cNvPr id="7" name="灯片编号占位符 6"/>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22462936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
        <p:nvSpPr>
          <p:cNvPr id="3" name="竖排文字占位符 2"/>
          <p:cNvSpPr>
            <a:spLocks noGrp="1"/>
          </p:cNvSpPr>
          <p:nvPr>
            <p:ph type="body" orient="vert" idx="1"/>
          </p:nvPr>
        </p:nvSpPr>
        <p:spPr>
          <a:xfrm>
            <a:off x="838200" y="1825625"/>
            <a:ext cx="10515600" cy="43513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2025/3/23</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364076386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日期占位符 3"/>
          <p:cNvSpPr>
            <a:spLocks noGrp="1"/>
          </p:cNvSpPr>
          <p:nvPr>
            <p:ph type="dt" sz="half" idx="10"/>
          </p:nvPr>
        </p:nvSpPr>
        <p:spPr>
          <a:xfrm>
            <a:off x="838200" y="6356350"/>
            <a:ext cx="2743200" cy="365125"/>
          </a:xfrm>
        </p:spPr>
        <p:txBody>
          <a:bodyPr/>
          <a:lstStyle/>
          <a:p>
            <a:fld id="{C9C0FB2B-981F-4088-B947-A0E4505177C6}" type="datetimeFigureOut">
              <a:rPr lang="zh-CN" altLang="en-US" smtClean="0"/>
              <a:t>2025/3/23</a:t>
            </a:fld>
            <a:endParaRPr lang="zh-CN" altLang="en-US"/>
          </a:p>
        </p:txBody>
      </p:sp>
      <p:sp>
        <p:nvSpPr>
          <p:cNvPr id="5" name="页脚占位符 4"/>
          <p:cNvSpPr>
            <a:spLocks noGrp="1"/>
          </p:cNvSpPr>
          <p:nvPr>
            <p:ph type="ftr" sz="quarter" idx="11"/>
          </p:nvPr>
        </p:nvSpPr>
        <p:spPr>
          <a:xfrm>
            <a:off x="4038600" y="6356350"/>
            <a:ext cx="4114800" cy="365125"/>
          </a:xfrm>
        </p:spPr>
        <p:txBody>
          <a:bodyPr/>
          <a:lstStyle/>
          <a:p>
            <a:endParaRPr lang="zh-CN" altLang="en-US"/>
          </a:p>
        </p:txBody>
      </p:sp>
      <p:sp>
        <p:nvSpPr>
          <p:cNvPr id="6" name="灯片编号占位符 5"/>
          <p:cNvSpPr>
            <a:spLocks noGrp="1"/>
          </p:cNvSpPr>
          <p:nvPr>
            <p:ph type="sldNum" sz="quarter" idx="12"/>
          </p:nvPr>
        </p:nvSpPr>
        <p:spPr>
          <a:xfrm>
            <a:off x="8610600" y="6356350"/>
            <a:ext cx="2743200" cy="365125"/>
          </a:xfrm>
        </p:spPr>
        <p:txBody>
          <a:bodyPr/>
          <a:lstStyle/>
          <a:p>
            <a:fld id="{1140FB24-3B23-49E4-A9E2-6CE9F9A839DB}" type="slidenum">
              <a:rPr lang="zh-CN" altLang="en-US" smtClean="0"/>
              <a:t>‹#›</a:t>
            </a:fld>
            <a:endParaRPr lang="zh-CN" altLang="en-US"/>
          </a:p>
        </p:txBody>
      </p:sp>
    </p:spTree>
    <p:extLst>
      <p:ext uri="{BB962C8B-B14F-4D97-AF65-F5344CB8AC3E}">
        <p14:creationId xmlns:p14="http://schemas.microsoft.com/office/powerpoint/2010/main" val="417757832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matchingName="Title slide" userDrawn="1">
  <p:cSld name="Title slide">
    <p:spTree>
      <p:nvGrpSpPr>
        <p:cNvPr id="1" name="Shape 8"/>
        <p:cNvGrpSpPr/>
        <p:nvPr/>
      </p:nvGrpSpPr>
      <p:grpSpPr>
        <a:xfrm>
          <a:off x="0" y="0"/>
          <a:ext cx="0" cy="0"/>
          <a:chOff x="0" y="0"/>
          <a:chExt cx="0" cy="0"/>
        </a:xfrm>
      </p:grpSpPr>
      <p:grpSp>
        <p:nvGrpSpPr>
          <p:cNvPr id="9" name="Google Shape;9;p2"/>
          <p:cNvGrpSpPr/>
          <p:nvPr/>
        </p:nvGrpSpPr>
        <p:grpSpPr>
          <a:xfrm>
            <a:off x="-190528" y="-107233"/>
            <a:ext cx="12700800" cy="7072400"/>
            <a:chOff x="-142896" y="-80425"/>
            <a:chExt cx="9525600" cy="5304300"/>
          </a:xfrm>
        </p:grpSpPr>
        <p:cxnSp>
          <p:nvCxnSpPr>
            <p:cNvPr id="10" name="Google Shape;10;p2"/>
            <p:cNvCxnSpPr/>
            <p:nvPr/>
          </p:nvCxnSpPr>
          <p:spPr>
            <a:xfrm>
              <a:off x="-142896" y="51435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1" name="Google Shape;11;p2"/>
            <p:cNvCxnSpPr/>
            <p:nvPr/>
          </p:nvCxnSpPr>
          <p:spPr>
            <a:xfrm>
              <a:off x="-142896" y="41148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2" name="Google Shape;12;p2"/>
            <p:cNvCxnSpPr/>
            <p:nvPr/>
          </p:nvCxnSpPr>
          <p:spPr>
            <a:xfrm>
              <a:off x="-142896" y="30861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3" name="Google Shape;13;p2"/>
            <p:cNvCxnSpPr/>
            <p:nvPr/>
          </p:nvCxnSpPr>
          <p:spPr>
            <a:xfrm>
              <a:off x="-142896" y="20574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4" name="Google Shape;14;p2"/>
            <p:cNvCxnSpPr/>
            <p:nvPr/>
          </p:nvCxnSpPr>
          <p:spPr>
            <a:xfrm>
              <a:off x="-142896" y="10287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5" name="Google Shape;15;p2"/>
            <p:cNvCxnSpPr/>
            <p:nvPr/>
          </p:nvCxnSpPr>
          <p:spPr>
            <a:xfrm>
              <a:off x="-142896" y="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16" name="Google Shape;16;p2"/>
            <p:cNvCxnSpPr/>
            <p:nvPr/>
          </p:nvCxnSpPr>
          <p:spPr>
            <a:xfrm rot="-5400000">
              <a:off x="-2652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17" name="Google Shape;17;p2"/>
            <p:cNvCxnSpPr/>
            <p:nvPr/>
          </p:nvCxnSpPr>
          <p:spPr>
            <a:xfrm rot="-5400000">
              <a:off x="-1636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18" name="Google Shape;18;p2"/>
            <p:cNvCxnSpPr/>
            <p:nvPr/>
          </p:nvCxnSpPr>
          <p:spPr>
            <a:xfrm rot="-5400000">
              <a:off x="-620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19" name="Google Shape;19;p2"/>
            <p:cNvCxnSpPr/>
            <p:nvPr/>
          </p:nvCxnSpPr>
          <p:spPr>
            <a:xfrm rot="-5400000">
              <a:off x="39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0" name="Google Shape;20;p2"/>
            <p:cNvCxnSpPr/>
            <p:nvPr/>
          </p:nvCxnSpPr>
          <p:spPr>
            <a:xfrm rot="-5400000">
              <a:off x="1411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1" name="Google Shape;21;p2"/>
            <p:cNvCxnSpPr/>
            <p:nvPr/>
          </p:nvCxnSpPr>
          <p:spPr>
            <a:xfrm rot="-5400000">
              <a:off x="2427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2" name="Google Shape;22;p2"/>
            <p:cNvCxnSpPr/>
            <p:nvPr/>
          </p:nvCxnSpPr>
          <p:spPr>
            <a:xfrm rot="-5400000">
              <a:off x="3443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3" name="Google Shape;23;p2"/>
            <p:cNvCxnSpPr/>
            <p:nvPr/>
          </p:nvCxnSpPr>
          <p:spPr>
            <a:xfrm rot="-5400000">
              <a:off x="4459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4" name="Google Shape;24;p2"/>
            <p:cNvCxnSpPr/>
            <p:nvPr/>
          </p:nvCxnSpPr>
          <p:spPr>
            <a:xfrm rot="-5400000">
              <a:off x="547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5" name="Google Shape;25;p2"/>
            <p:cNvCxnSpPr/>
            <p:nvPr/>
          </p:nvCxnSpPr>
          <p:spPr>
            <a:xfrm rot="-5400000">
              <a:off x="6491850" y="2571725"/>
              <a:ext cx="5304300" cy="0"/>
            </a:xfrm>
            <a:prstGeom prst="straightConnector1">
              <a:avLst/>
            </a:prstGeom>
            <a:noFill/>
            <a:ln w="9525" cap="flat" cmpd="sng">
              <a:solidFill>
                <a:schemeClr val="lt1"/>
              </a:solidFill>
              <a:prstDash val="solid"/>
              <a:round/>
              <a:headEnd type="none" w="med" len="med"/>
              <a:tailEnd type="none" w="med" len="med"/>
            </a:ln>
          </p:spPr>
        </p:cxnSp>
      </p:grpSp>
      <p:grpSp>
        <p:nvGrpSpPr>
          <p:cNvPr id="45" name="Google Shape;45;p2"/>
          <p:cNvGrpSpPr/>
          <p:nvPr/>
        </p:nvGrpSpPr>
        <p:grpSpPr>
          <a:xfrm>
            <a:off x="9995001" y="238834"/>
            <a:ext cx="158367" cy="165433"/>
            <a:chOff x="1409475" y="641250"/>
            <a:chExt cx="118775" cy="124075"/>
          </a:xfrm>
        </p:grpSpPr>
        <p:sp>
          <p:nvSpPr>
            <p:cNvPr id="46" name="Google Shape;46;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47" name="Google Shape;47;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1" name="Google Shape;51;p2"/>
          <p:cNvGrpSpPr/>
          <p:nvPr/>
        </p:nvGrpSpPr>
        <p:grpSpPr>
          <a:xfrm>
            <a:off x="6817034" y="6359901"/>
            <a:ext cx="158367" cy="165433"/>
            <a:chOff x="1409475" y="641250"/>
            <a:chExt cx="118775" cy="124075"/>
          </a:xfrm>
        </p:grpSpPr>
        <p:sp>
          <p:nvSpPr>
            <p:cNvPr id="52" name="Google Shape;52;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3" name="Google Shape;53;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4" name="Google Shape;54;p2"/>
          <p:cNvGrpSpPr/>
          <p:nvPr/>
        </p:nvGrpSpPr>
        <p:grpSpPr>
          <a:xfrm>
            <a:off x="358667" y="763501"/>
            <a:ext cx="158367" cy="165433"/>
            <a:chOff x="1409475" y="641250"/>
            <a:chExt cx="118775" cy="124075"/>
          </a:xfrm>
        </p:grpSpPr>
        <p:sp>
          <p:nvSpPr>
            <p:cNvPr id="55" name="Google Shape;55;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6" name="Google Shape;56;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57" name="Google Shape;57;p2"/>
          <p:cNvGrpSpPr/>
          <p:nvPr/>
        </p:nvGrpSpPr>
        <p:grpSpPr>
          <a:xfrm>
            <a:off x="11739034" y="3346285"/>
            <a:ext cx="158367" cy="165433"/>
            <a:chOff x="1409475" y="641250"/>
            <a:chExt cx="118775" cy="124075"/>
          </a:xfrm>
        </p:grpSpPr>
        <p:sp>
          <p:nvSpPr>
            <p:cNvPr id="58" name="Google Shape;58;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59" name="Google Shape;59;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0" name="Google Shape;60;p2"/>
          <p:cNvGrpSpPr/>
          <p:nvPr/>
        </p:nvGrpSpPr>
        <p:grpSpPr>
          <a:xfrm>
            <a:off x="3978767" y="300152"/>
            <a:ext cx="158367" cy="165433"/>
            <a:chOff x="1409475" y="641250"/>
            <a:chExt cx="118775" cy="124075"/>
          </a:xfrm>
        </p:grpSpPr>
        <p:sp>
          <p:nvSpPr>
            <p:cNvPr id="61" name="Google Shape;61;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2" name="Google Shape;62;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3" name="Google Shape;63;p2"/>
          <p:cNvGrpSpPr/>
          <p:nvPr/>
        </p:nvGrpSpPr>
        <p:grpSpPr>
          <a:xfrm>
            <a:off x="2038634" y="6065368"/>
            <a:ext cx="158367" cy="165433"/>
            <a:chOff x="1409475" y="641250"/>
            <a:chExt cx="118775" cy="124075"/>
          </a:xfrm>
        </p:grpSpPr>
        <p:sp>
          <p:nvSpPr>
            <p:cNvPr id="64" name="Google Shape;64;p2"/>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5" name="Google Shape;65;p2"/>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404885574"/>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matchingName="Section header" userDrawn="1">
  <p:cSld name="Section header">
    <p:spTree>
      <p:nvGrpSpPr>
        <p:cNvPr id="1" name="Shape 66"/>
        <p:cNvGrpSpPr/>
        <p:nvPr/>
      </p:nvGrpSpPr>
      <p:grpSpPr>
        <a:xfrm>
          <a:off x="0" y="0"/>
          <a:ext cx="0" cy="0"/>
          <a:chOff x="0" y="0"/>
          <a:chExt cx="0" cy="0"/>
        </a:xfrm>
      </p:grpSpPr>
      <p:grpSp>
        <p:nvGrpSpPr>
          <p:cNvPr id="67" name="Google Shape;67;p3"/>
          <p:cNvGrpSpPr/>
          <p:nvPr/>
        </p:nvGrpSpPr>
        <p:grpSpPr>
          <a:xfrm>
            <a:off x="-190528" y="-107233"/>
            <a:ext cx="12700800" cy="7072400"/>
            <a:chOff x="-142896" y="-80425"/>
            <a:chExt cx="9525600" cy="5304300"/>
          </a:xfrm>
        </p:grpSpPr>
        <p:cxnSp>
          <p:nvCxnSpPr>
            <p:cNvPr id="68" name="Google Shape;68;p3"/>
            <p:cNvCxnSpPr/>
            <p:nvPr/>
          </p:nvCxnSpPr>
          <p:spPr>
            <a:xfrm>
              <a:off x="-142896" y="51435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9" name="Google Shape;69;p3"/>
            <p:cNvCxnSpPr/>
            <p:nvPr/>
          </p:nvCxnSpPr>
          <p:spPr>
            <a:xfrm>
              <a:off x="-142896" y="41148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0" name="Google Shape;70;p3"/>
            <p:cNvCxnSpPr/>
            <p:nvPr/>
          </p:nvCxnSpPr>
          <p:spPr>
            <a:xfrm>
              <a:off x="-142896" y="30861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1" name="Google Shape;71;p3"/>
            <p:cNvCxnSpPr/>
            <p:nvPr/>
          </p:nvCxnSpPr>
          <p:spPr>
            <a:xfrm>
              <a:off x="-142896" y="20574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2" name="Google Shape;72;p3"/>
            <p:cNvCxnSpPr/>
            <p:nvPr/>
          </p:nvCxnSpPr>
          <p:spPr>
            <a:xfrm>
              <a:off x="-142896" y="10287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3" name="Google Shape;73;p3"/>
            <p:cNvCxnSpPr/>
            <p:nvPr/>
          </p:nvCxnSpPr>
          <p:spPr>
            <a:xfrm>
              <a:off x="-142896" y="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4" name="Google Shape;74;p3"/>
            <p:cNvCxnSpPr/>
            <p:nvPr/>
          </p:nvCxnSpPr>
          <p:spPr>
            <a:xfrm rot="-5400000">
              <a:off x="-2652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5" name="Google Shape;75;p3"/>
            <p:cNvCxnSpPr/>
            <p:nvPr/>
          </p:nvCxnSpPr>
          <p:spPr>
            <a:xfrm rot="-5400000">
              <a:off x="-1636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6" name="Google Shape;76;p3"/>
            <p:cNvCxnSpPr/>
            <p:nvPr/>
          </p:nvCxnSpPr>
          <p:spPr>
            <a:xfrm rot="-5400000">
              <a:off x="-620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7" name="Google Shape;77;p3"/>
            <p:cNvCxnSpPr/>
            <p:nvPr/>
          </p:nvCxnSpPr>
          <p:spPr>
            <a:xfrm rot="-5400000">
              <a:off x="39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8" name="Google Shape;78;p3"/>
            <p:cNvCxnSpPr/>
            <p:nvPr/>
          </p:nvCxnSpPr>
          <p:spPr>
            <a:xfrm rot="-5400000">
              <a:off x="1411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9" name="Google Shape;79;p3"/>
            <p:cNvCxnSpPr/>
            <p:nvPr/>
          </p:nvCxnSpPr>
          <p:spPr>
            <a:xfrm rot="-5400000">
              <a:off x="2427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0" name="Google Shape;80;p3"/>
            <p:cNvCxnSpPr/>
            <p:nvPr/>
          </p:nvCxnSpPr>
          <p:spPr>
            <a:xfrm rot="-5400000">
              <a:off x="3443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1" name="Google Shape;81;p3"/>
            <p:cNvCxnSpPr/>
            <p:nvPr/>
          </p:nvCxnSpPr>
          <p:spPr>
            <a:xfrm rot="-5400000">
              <a:off x="4459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2" name="Google Shape;82;p3"/>
            <p:cNvCxnSpPr/>
            <p:nvPr/>
          </p:nvCxnSpPr>
          <p:spPr>
            <a:xfrm rot="-5400000">
              <a:off x="547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3" name="Google Shape;83;p3"/>
            <p:cNvCxnSpPr/>
            <p:nvPr/>
          </p:nvCxnSpPr>
          <p:spPr>
            <a:xfrm rot="-5400000">
              <a:off x="6491850" y="2571725"/>
              <a:ext cx="5304300" cy="0"/>
            </a:xfrm>
            <a:prstGeom prst="straightConnector1">
              <a:avLst/>
            </a:prstGeom>
            <a:noFill/>
            <a:ln w="9525" cap="flat" cmpd="sng">
              <a:solidFill>
                <a:schemeClr val="lt1"/>
              </a:solidFill>
              <a:prstDash val="solid"/>
              <a:round/>
              <a:headEnd type="none" w="med" len="med"/>
              <a:tailEnd type="none" w="med" len="med"/>
            </a:ln>
          </p:spPr>
        </p:cxnSp>
      </p:grpSp>
      <p:sp>
        <p:nvSpPr>
          <p:cNvPr id="84" name="Google Shape;84;p3"/>
          <p:cNvSpPr/>
          <p:nvPr/>
        </p:nvSpPr>
        <p:spPr>
          <a:xfrm>
            <a:off x="2840944" y="1808316"/>
            <a:ext cx="7798000" cy="2646000"/>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6A3F35"/>
              </a:solidFill>
              <a:effectLst/>
              <a:uLnTx/>
              <a:uFillTx/>
              <a:latin typeface="Arial"/>
              <a:cs typeface="Arial"/>
              <a:sym typeface="Arial"/>
            </a:endParaRPr>
          </a:p>
        </p:txBody>
      </p:sp>
      <p:sp>
        <p:nvSpPr>
          <p:cNvPr id="86" name="Google Shape;86;p3"/>
          <p:cNvSpPr/>
          <p:nvPr/>
        </p:nvSpPr>
        <p:spPr>
          <a:xfrm>
            <a:off x="2834230" y="4139183"/>
            <a:ext cx="7856224" cy="708000"/>
          </a:xfrm>
          <a:prstGeom prst="roundRect">
            <a:avLst>
              <a:gd name="adj" fmla="val 50000"/>
            </a:avLst>
          </a:prstGeom>
          <a:solidFill>
            <a:schemeClr val="dk1"/>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6A3F35"/>
              </a:solidFill>
              <a:effectLst/>
              <a:uLnTx/>
              <a:uFillTx/>
              <a:latin typeface="Arial"/>
              <a:cs typeface="Arial"/>
              <a:sym typeface="Arial"/>
            </a:endParaRPr>
          </a:p>
        </p:txBody>
      </p:sp>
      <p:grpSp>
        <p:nvGrpSpPr>
          <p:cNvPr id="90" name="Google Shape;90;p3"/>
          <p:cNvGrpSpPr/>
          <p:nvPr/>
        </p:nvGrpSpPr>
        <p:grpSpPr>
          <a:xfrm>
            <a:off x="1155179" y="5939151"/>
            <a:ext cx="468771" cy="417869"/>
            <a:chOff x="725750" y="910150"/>
            <a:chExt cx="253025" cy="225550"/>
          </a:xfrm>
        </p:grpSpPr>
        <p:sp>
          <p:nvSpPr>
            <p:cNvPr id="91" name="Google Shape;91;p3"/>
            <p:cNvSpPr/>
            <p:nvPr/>
          </p:nvSpPr>
          <p:spPr>
            <a:xfrm>
              <a:off x="725750" y="910150"/>
              <a:ext cx="253025" cy="225550"/>
            </a:xfrm>
            <a:custGeom>
              <a:avLst/>
              <a:gdLst/>
              <a:ahLst/>
              <a:cxnLst/>
              <a:rect l="l" t="t" r="r" b="b"/>
              <a:pathLst>
                <a:path w="10121" h="9022" extrusionOk="0">
                  <a:moveTo>
                    <a:pt x="2638" y="761"/>
                  </a:moveTo>
                  <a:cubicBezTo>
                    <a:pt x="3244" y="761"/>
                    <a:pt x="3761" y="1061"/>
                    <a:pt x="4156" y="1574"/>
                  </a:cubicBezTo>
                  <a:cubicBezTo>
                    <a:pt x="4334" y="1788"/>
                    <a:pt x="4430" y="2062"/>
                    <a:pt x="4573" y="2312"/>
                  </a:cubicBezTo>
                  <a:cubicBezTo>
                    <a:pt x="4620" y="2419"/>
                    <a:pt x="4644" y="2550"/>
                    <a:pt x="4704" y="2669"/>
                  </a:cubicBezTo>
                  <a:cubicBezTo>
                    <a:pt x="4797" y="2850"/>
                    <a:pt x="4913" y="2943"/>
                    <a:pt x="5048" y="2943"/>
                  </a:cubicBezTo>
                  <a:cubicBezTo>
                    <a:pt x="5136" y="2943"/>
                    <a:pt x="5232" y="2904"/>
                    <a:pt x="5335" y="2824"/>
                  </a:cubicBezTo>
                  <a:cubicBezTo>
                    <a:pt x="5525" y="2657"/>
                    <a:pt x="5704" y="2467"/>
                    <a:pt x="5906" y="2312"/>
                  </a:cubicBezTo>
                  <a:cubicBezTo>
                    <a:pt x="6382" y="1968"/>
                    <a:pt x="6880" y="1770"/>
                    <a:pt x="7417" y="1770"/>
                  </a:cubicBezTo>
                  <a:cubicBezTo>
                    <a:pt x="7659" y="1770"/>
                    <a:pt x="7909" y="1810"/>
                    <a:pt x="8168" y="1895"/>
                  </a:cubicBezTo>
                  <a:cubicBezTo>
                    <a:pt x="8835" y="2122"/>
                    <a:pt x="9121" y="2538"/>
                    <a:pt x="9097" y="3241"/>
                  </a:cubicBezTo>
                  <a:cubicBezTo>
                    <a:pt x="9073" y="3753"/>
                    <a:pt x="8883" y="4205"/>
                    <a:pt x="8537" y="4574"/>
                  </a:cubicBezTo>
                  <a:cubicBezTo>
                    <a:pt x="8025" y="5146"/>
                    <a:pt x="7502" y="5741"/>
                    <a:pt x="6918" y="6241"/>
                  </a:cubicBezTo>
                  <a:cubicBezTo>
                    <a:pt x="6192" y="6848"/>
                    <a:pt x="5406" y="7384"/>
                    <a:pt x="4632" y="7956"/>
                  </a:cubicBezTo>
                  <a:cubicBezTo>
                    <a:pt x="4418" y="8087"/>
                    <a:pt x="4180" y="8182"/>
                    <a:pt x="3918" y="8313"/>
                  </a:cubicBezTo>
                  <a:cubicBezTo>
                    <a:pt x="2906" y="7241"/>
                    <a:pt x="1882" y="6253"/>
                    <a:pt x="1286" y="4943"/>
                  </a:cubicBezTo>
                  <a:cubicBezTo>
                    <a:pt x="882" y="4086"/>
                    <a:pt x="632" y="3193"/>
                    <a:pt x="894" y="2241"/>
                  </a:cubicBezTo>
                  <a:cubicBezTo>
                    <a:pt x="1096" y="1526"/>
                    <a:pt x="1477" y="943"/>
                    <a:pt x="2251" y="800"/>
                  </a:cubicBezTo>
                  <a:cubicBezTo>
                    <a:pt x="2384" y="774"/>
                    <a:pt x="2513" y="761"/>
                    <a:pt x="2638" y="761"/>
                  </a:cubicBezTo>
                  <a:close/>
                  <a:moveTo>
                    <a:pt x="2568" y="0"/>
                  </a:moveTo>
                  <a:cubicBezTo>
                    <a:pt x="1726" y="0"/>
                    <a:pt x="954" y="457"/>
                    <a:pt x="489" y="1276"/>
                  </a:cubicBezTo>
                  <a:cubicBezTo>
                    <a:pt x="394" y="1479"/>
                    <a:pt x="298" y="1693"/>
                    <a:pt x="227" y="1907"/>
                  </a:cubicBezTo>
                  <a:cubicBezTo>
                    <a:pt x="13" y="2562"/>
                    <a:pt x="1" y="3241"/>
                    <a:pt x="167" y="3908"/>
                  </a:cubicBezTo>
                  <a:cubicBezTo>
                    <a:pt x="644" y="5932"/>
                    <a:pt x="1918" y="7432"/>
                    <a:pt x="3453" y="8753"/>
                  </a:cubicBezTo>
                  <a:cubicBezTo>
                    <a:pt x="3648" y="8936"/>
                    <a:pt x="3844" y="9022"/>
                    <a:pt x="4046" y="9022"/>
                  </a:cubicBezTo>
                  <a:cubicBezTo>
                    <a:pt x="4215" y="9022"/>
                    <a:pt x="4389" y="8962"/>
                    <a:pt x="4573" y="8849"/>
                  </a:cubicBezTo>
                  <a:cubicBezTo>
                    <a:pt x="6144" y="7896"/>
                    <a:pt x="7597" y="6765"/>
                    <a:pt x="8811" y="5384"/>
                  </a:cubicBezTo>
                  <a:cubicBezTo>
                    <a:pt x="9168" y="4979"/>
                    <a:pt x="9466" y="4515"/>
                    <a:pt x="9645" y="3991"/>
                  </a:cubicBezTo>
                  <a:cubicBezTo>
                    <a:pt x="10121" y="2586"/>
                    <a:pt x="9466" y="1419"/>
                    <a:pt x="8025" y="1133"/>
                  </a:cubicBezTo>
                  <a:cubicBezTo>
                    <a:pt x="7823" y="1092"/>
                    <a:pt x="7623" y="1072"/>
                    <a:pt x="7426" y="1072"/>
                  </a:cubicBezTo>
                  <a:cubicBezTo>
                    <a:pt x="6881" y="1072"/>
                    <a:pt x="6357" y="1226"/>
                    <a:pt x="5858" y="1514"/>
                  </a:cubicBezTo>
                  <a:cubicBezTo>
                    <a:pt x="5656" y="1610"/>
                    <a:pt x="5466" y="1729"/>
                    <a:pt x="5239" y="1872"/>
                  </a:cubicBezTo>
                  <a:cubicBezTo>
                    <a:pt x="5096" y="1645"/>
                    <a:pt x="4977" y="1455"/>
                    <a:pt x="4858" y="1253"/>
                  </a:cubicBezTo>
                  <a:cubicBezTo>
                    <a:pt x="4513" y="776"/>
                    <a:pt x="4084" y="419"/>
                    <a:pt x="3549" y="205"/>
                  </a:cubicBezTo>
                  <a:cubicBezTo>
                    <a:pt x="3220" y="67"/>
                    <a:pt x="2889" y="0"/>
                    <a:pt x="25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2" name="Google Shape;92;p3"/>
            <p:cNvSpPr/>
            <p:nvPr/>
          </p:nvSpPr>
          <p:spPr>
            <a:xfrm>
              <a:off x="741525" y="929150"/>
              <a:ext cx="212250" cy="188825"/>
            </a:xfrm>
            <a:custGeom>
              <a:avLst/>
              <a:gdLst/>
              <a:ahLst/>
              <a:cxnLst/>
              <a:rect l="l" t="t" r="r" b="b"/>
              <a:pathLst>
                <a:path w="8490" h="7553" extrusionOk="0">
                  <a:moveTo>
                    <a:pt x="2007" y="1"/>
                  </a:moveTo>
                  <a:cubicBezTo>
                    <a:pt x="1882" y="1"/>
                    <a:pt x="1753" y="14"/>
                    <a:pt x="1620" y="40"/>
                  </a:cubicBezTo>
                  <a:cubicBezTo>
                    <a:pt x="846" y="183"/>
                    <a:pt x="465" y="766"/>
                    <a:pt x="263" y="1481"/>
                  </a:cubicBezTo>
                  <a:cubicBezTo>
                    <a:pt x="1" y="2433"/>
                    <a:pt x="251" y="3326"/>
                    <a:pt x="655" y="4183"/>
                  </a:cubicBezTo>
                  <a:cubicBezTo>
                    <a:pt x="1251" y="5493"/>
                    <a:pt x="2275" y="6481"/>
                    <a:pt x="3287" y="7553"/>
                  </a:cubicBezTo>
                  <a:cubicBezTo>
                    <a:pt x="3549" y="7422"/>
                    <a:pt x="3787" y="7327"/>
                    <a:pt x="4001" y="7196"/>
                  </a:cubicBezTo>
                  <a:cubicBezTo>
                    <a:pt x="4775" y="6624"/>
                    <a:pt x="5561" y="6088"/>
                    <a:pt x="6287" y="5481"/>
                  </a:cubicBezTo>
                  <a:cubicBezTo>
                    <a:pt x="6871" y="4981"/>
                    <a:pt x="7394" y="4386"/>
                    <a:pt x="7906" y="3814"/>
                  </a:cubicBezTo>
                  <a:cubicBezTo>
                    <a:pt x="8252" y="3445"/>
                    <a:pt x="8442" y="2993"/>
                    <a:pt x="8466" y="2481"/>
                  </a:cubicBezTo>
                  <a:cubicBezTo>
                    <a:pt x="8490" y="1778"/>
                    <a:pt x="8204" y="1362"/>
                    <a:pt x="7537" y="1135"/>
                  </a:cubicBezTo>
                  <a:cubicBezTo>
                    <a:pt x="7278" y="1050"/>
                    <a:pt x="7028" y="1010"/>
                    <a:pt x="6786" y="1010"/>
                  </a:cubicBezTo>
                  <a:cubicBezTo>
                    <a:pt x="6249" y="1010"/>
                    <a:pt x="5751" y="1208"/>
                    <a:pt x="5275" y="1552"/>
                  </a:cubicBezTo>
                  <a:cubicBezTo>
                    <a:pt x="5073" y="1707"/>
                    <a:pt x="4894" y="1897"/>
                    <a:pt x="4704" y="2064"/>
                  </a:cubicBezTo>
                  <a:cubicBezTo>
                    <a:pt x="4601" y="2144"/>
                    <a:pt x="4505" y="2183"/>
                    <a:pt x="4417" y="2183"/>
                  </a:cubicBezTo>
                  <a:cubicBezTo>
                    <a:pt x="4282" y="2183"/>
                    <a:pt x="4166" y="2090"/>
                    <a:pt x="4073" y="1909"/>
                  </a:cubicBezTo>
                  <a:cubicBezTo>
                    <a:pt x="4013" y="1790"/>
                    <a:pt x="3989" y="1659"/>
                    <a:pt x="3942" y="1552"/>
                  </a:cubicBezTo>
                  <a:cubicBezTo>
                    <a:pt x="3799" y="1302"/>
                    <a:pt x="3703" y="1028"/>
                    <a:pt x="3525" y="814"/>
                  </a:cubicBezTo>
                  <a:cubicBezTo>
                    <a:pt x="3130" y="301"/>
                    <a:pt x="2613" y="1"/>
                    <a:pt x="200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3" name="Google Shape;93;p3"/>
          <p:cNvGrpSpPr/>
          <p:nvPr/>
        </p:nvGrpSpPr>
        <p:grpSpPr>
          <a:xfrm>
            <a:off x="10153367" y="485834"/>
            <a:ext cx="158367" cy="165433"/>
            <a:chOff x="1409475" y="641250"/>
            <a:chExt cx="118775" cy="124075"/>
          </a:xfrm>
        </p:grpSpPr>
        <p:sp>
          <p:nvSpPr>
            <p:cNvPr id="94" name="Google Shape;94;p3"/>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5" name="Google Shape;95;p3"/>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6" name="Google Shape;96;p3"/>
          <p:cNvGrpSpPr/>
          <p:nvPr/>
        </p:nvGrpSpPr>
        <p:grpSpPr>
          <a:xfrm>
            <a:off x="179885" y="2510934"/>
            <a:ext cx="364367" cy="392433"/>
            <a:chOff x="713250" y="2576650"/>
            <a:chExt cx="273275" cy="294325"/>
          </a:xfrm>
        </p:grpSpPr>
        <p:sp>
          <p:nvSpPr>
            <p:cNvPr id="97" name="Google Shape;97;p3"/>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98" name="Google Shape;98;p3"/>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99" name="Google Shape;99;p3"/>
          <p:cNvGrpSpPr/>
          <p:nvPr/>
        </p:nvGrpSpPr>
        <p:grpSpPr>
          <a:xfrm>
            <a:off x="6817034" y="6359901"/>
            <a:ext cx="158367" cy="165433"/>
            <a:chOff x="1409475" y="641250"/>
            <a:chExt cx="118775" cy="124075"/>
          </a:xfrm>
        </p:grpSpPr>
        <p:sp>
          <p:nvSpPr>
            <p:cNvPr id="100" name="Google Shape;100;p3"/>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1" name="Google Shape;101;p3"/>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2" name="Google Shape;102;p3"/>
          <p:cNvGrpSpPr/>
          <p:nvPr/>
        </p:nvGrpSpPr>
        <p:grpSpPr>
          <a:xfrm>
            <a:off x="1453367" y="869834"/>
            <a:ext cx="158367" cy="165433"/>
            <a:chOff x="1409475" y="641250"/>
            <a:chExt cx="118775" cy="124075"/>
          </a:xfrm>
        </p:grpSpPr>
        <p:sp>
          <p:nvSpPr>
            <p:cNvPr id="103" name="Google Shape;103;p3"/>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4" name="Google Shape;104;p3"/>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5" name="Google Shape;105;p3"/>
          <p:cNvGrpSpPr/>
          <p:nvPr/>
        </p:nvGrpSpPr>
        <p:grpSpPr>
          <a:xfrm>
            <a:off x="11737901" y="5590834"/>
            <a:ext cx="158367" cy="165433"/>
            <a:chOff x="1409475" y="641250"/>
            <a:chExt cx="118775" cy="124075"/>
          </a:xfrm>
        </p:grpSpPr>
        <p:sp>
          <p:nvSpPr>
            <p:cNvPr id="106" name="Google Shape;106;p3"/>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07" name="Google Shape;107;p3"/>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08" name="Google Shape;108;p3"/>
          <p:cNvGrpSpPr/>
          <p:nvPr/>
        </p:nvGrpSpPr>
        <p:grpSpPr>
          <a:xfrm rot="-748748">
            <a:off x="11297711" y="1649835"/>
            <a:ext cx="633456" cy="622320"/>
            <a:chOff x="4636650" y="2847925"/>
            <a:chExt cx="351575" cy="345350"/>
          </a:xfrm>
        </p:grpSpPr>
        <p:sp>
          <p:nvSpPr>
            <p:cNvPr id="109" name="Google Shape;109;p3"/>
            <p:cNvSpPr/>
            <p:nvPr/>
          </p:nvSpPr>
          <p:spPr>
            <a:xfrm>
              <a:off x="4636650" y="2847925"/>
              <a:ext cx="351575" cy="345350"/>
            </a:xfrm>
            <a:custGeom>
              <a:avLst/>
              <a:gdLst/>
              <a:ahLst/>
              <a:cxnLst/>
              <a:rect l="l" t="t" r="r" b="b"/>
              <a:pathLst>
                <a:path w="14063" h="13814" extrusionOk="0">
                  <a:moveTo>
                    <a:pt x="3344" y="745"/>
                  </a:moveTo>
                  <a:cubicBezTo>
                    <a:pt x="3975" y="745"/>
                    <a:pt x="4537" y="978"/>
                    <a:pt x="5049" y="1370"/>
                  </a:cubicBezTo>
                  <a:cubicBezTo>
                    <a:pt x="5775" y="1954"/>
                    <a:pt x="6216" y="2739"/>
                    <a:pt x="6454" y="3632"/>
                  </a:cubicBezTo>
                  <a:cubicBezTo>
                    <a:pt x="6514" y="3835"/>
                    <a:pt x="6549" y="4037"/>
                    <a:pt x="6621" y="4228"/>
                  </a:cubicBezTo>
                  <a:cubicBezTo>
                    <a:pt x="6657" y="4338"/>
                    <a:pt x="6776" y="4403"/>
                    <a:pt x="6889" y="4403"/>
                  </a:cubicBezTo>
                  <a:cubicBezTo>
                    <a:pt x="6959" y="4403"/>
                    <a:pt x="7028" y="4378"/>
                    <a:pt x="7073" y="4323"/>
                  </a:cubicBezTo>
                  <a:cubicBezTo>
                    <a:pt x="7216" y="4144"/>
                    <a:pt x="7335" y="3930"/>
                    <a:pt x="7454" y="3739"/>
                  </a:cubicBezTo>
                  <a:cubicBezTo>
                    <a:pt x="7752" y="3216"/>
                    <a:pt x="8109" y="2763"/>
                    <a:pt x="8597" y="2382"/>
                  </a:cubicBezTo>
                  <a:cubicBezTo>
                    <a:pt x="9209" y="1927"/>
                    <a:pt x="9862" y="1713"/>
                    <a:pt x="10551" y="1713"/>
                  </a:cubicBezTo>
                  <a:cubicBezTo>
                    <a:pt x="10853" y="1713"/>
                    <a:pt x="11163" y="1755"/>
                    <a:pt x="11478" y="1834"/>
                  </a:cubicBezTo>
                  <a:cubicBezTo>
                    <a:pt x="12633" y="2132"/>
                    <a:pt x="13348" y="3275"/>
                    <a:pt x="13205" y="4525"/>
                  </a:cubicBezTo>
                  <a:cubicBezTo>
                    <a:pt x="13098" y="5383"/>
                    <a:pt x="12824" y="6180"/>
                    <a:pt x="12383" y="6930"/>
                  </a:cubicBezTo>
                  <a:cubicBezTo>
                    <a:pt x="10895" y="9431"/>
                    <a:pt x="8883" y="11407"/>
                    <a:pt x="6478" y="12979"/>
                  </a:cubicBezTo>
                  <a:cubicBezTo>
                    <a:pt x="6394" y="13026"/>
                    <a:pt x="6299" y="13062"/>
                    <a:pt x="6180" y="13122"/>
                  </a:cubicBezTo>
                  <a:cubicBezTo>
                    <a:pt x="4775" y="11967"/>
                    <a:pt x="3394" y="10812"/>
                    <a:pt x="2370" y="9264"/>
                  </a:cubicBezTo>
                  <a:cubicBezTo>
                    <a:pt x="1501" y="7954"/>
                    <a:pt x="977" y="6537"/>
                    <a:pt x="775" y="5002"/>
                  </a:cubicBezTo>
                  <a:cubicBezTo>
                    <a:pt x="644" y="4025"/>
                    <a:pt x="739" y="3049"/>
                    <a:pt x="1180" y="2132"/>
                  </a:cubicBezTo>
                  <a:cubicBezTo>
                    <a:pt x="1572" y="1299"/>
                    <a:pt x="2227" y="811"/>
                    <a:pt x="3168" y="751"/>
                  </a:cubicBezTo>
                  <a:cubicBezTo>
                    <a:pt x="3227" y="747"/>
                    <a:pt x="3286" y="745"/>
                    <a:pt x="3344" y="745"/>
                  </a:cubicBezTo>
                  <a:close/>
                  <a:moveTo>
                    <a:pt x="3341" y="0"/>
                  </a:moveTo>
                  <a:cubicBezTo>
                    <a:pt x="2743" y="0"/>
                    <a:pt x="2151" y="184"/>
                    <a:pt x="1572" y="584"/>
                  </a:cubicBezTo>
                  <a:cubicBezTo>
                    <a:pt x="858" y="1072"/>
                    <a:pt x="489" y="1823"/>
                    <a:pt x="263" y="2644"/>
                  </a:cubicBezTo>
                  <a:cubicBezTo>
                    <a:pt x="13" y="3549"/>
                    <a:pt x="1" y="4490"/>
                    <a:pt x="168" y="5406"/>
                  </a:cubicBezTo>
                  <a:cubicBezTo>
                    <a:pt x="763" y="8847"/>
                    <a:pt x="2692" y="11407"/>
                    <a:pt x="5490" y="13372"/>
                  </a:cubicBezTo>
                  <a:cubicBezTo>
                    <a:pt x="5925" y="13673"/>
                    <a:pt x="6145" y="13814"/>
                    <a:pt x="6354" y="13814"/>
                  </a:cubicBezTo>
                  <a:cubicBezTo>
                    <a:pt x="6575" y="13814"/>
                    <a:pt x="6783" y="13658"/>
                    <a:pt x="7216" y="13372"/>
                  </a:cubicBezTo>
                  <a:cubicBezTo>
                    <a:pt x="9550" y="11824"/>
                    <a:pt x="11490" y="9859"/>
                    <a:pt x="12943" y="7466"/>
                  </a:cubicBezTo>
                  <a:cubicBezTo>
                    <a:pt x="13598" y="6383"/>
                    <a:pt x="14062" y="5228"/>
                    <a:pt x="13943" y="3930"/>
                  </a:cubicBezTo>
                  <a:cubicBezTo>
                    <a:pt x="13812" y="2537"/>
                    <a:pt x="13002" y="1489"/>
                    <a:pt x="11740" y="1132"/>
                  </a:cubicBezTo>
                  <a:cubicBezTo>
                    <a:pt x="11328" y="1013"/>
                    <a:pt x="10928" y="955"/>
                    <a:pt x="10541" y="955"/>
                  </a:cubicBezTo>
                  <a:cubicBezTo>
                    <a:pt x="9534" y="955"/>
                    <a:pt x="8617" y="1351"/>
                    <a:pt x="7799" y="2108"/>
                  </a:cubicBezTo>
                  <a:cubicBezTo>
                    <a:pt x="7573" y="2311"/>
                    <a:pt x="7371" y="2549"/>
                    <a:pt x="7085" y="2858"/>
                  </a:cubicBezTo>
                  <a:cubicBezTo>
                    <a:pt x="6918" y="2549"/>
                    <a:pt x="6787" y="2299"/>
                    <a:pt x="6656" y="2073"/>
                  </a:cubicBezTo>
                  <a:cubicBezTo>
                    <a:pt x="6264" y="1394"/>
                    <a:pt x="5728" y="822"/>
                    <a:pt x="5025" y="453"/>
                  </a:cubicBezTo>
                  <a:cubicBezTo>
                    <a:pt x="4462" y="160"/>
                    <a:pt x="3899" y="0"/>
                    <a:pt x="3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0" name="Google Shape;110;p3"/>
            <p:cNvSpPr/>
            <p:nvPr/>
          </p:nvSpPr>
          <p:spPr>
            <a:xfrm>
              <a:off x="4652725" y="2866550"/>
              <a:ext cx="317625" cy="309425"/>
            </a:xfrm>
            <a:custGeom>
              <a:avLst/>
              <a:gdLst/>
              <a:ahLst/>
              <a:cxnLst/>
              <a:rect l="l" t="t" r="r" b="b"/>
              <a:pathLst>
                <a:path w="12705" h="12377" extrusionOk="0">
                  <a:moveTo>
                    <a:pt x="2701" y="0"/>
                  </a:moveTo>
                  <a:cubicBezTo>
                    <a:pt x="2643" y="0"/>
                    <a:pt x="2584" y="2"/>
                    <a:pt x="2525" y="6"/>
                  </a:cubicBezTo>
                  <a:cubicBezTo>
                    <a:pt x="1584" y="66"/>
                    <a:pt x="929" y="554"/>
                    <a:pt x="537" y="1387"/>
                  </a:cubicBezTo>
                  <a:cubicBezTo>
                    <a:pt x="96" y="2304"/>
                    <a:pt x="1" y="3280"/>
                    <a:pt x="132" y="4257"/>
                  </a:cubicBezTo>
                  <a:cubicBezTo>
                    <a:pt x="334" y="5792"/>
                    <a:pt x="858" y="7209"/>
                    <a:pt x="1727" y="8519"/>
                  </a:cubicBezTo>
                  <a:cubicBezTo>
                    <a:pt x="2751" y="10067"/>
                    <a:pt x="4132" y="11222"/>
                    <a:pt x="5537" y="12377"/>
                  </a:cubicBezTo>
                  <a:cubicBezTo>
                    <a:pt x="5656" y="12317"/>
                    <a:pt x="5751" y="12281"/>
                    <a:pt x="5835" y="12234"/>
                  </a:cubicBezTo>
                  <a:cubicBezTo>
                    <a:pt x="8240" y="10662"/>
                    <a:pt x="10252" y="8686"/>
                    <a:pt x="11740" y="6185"/>
                  </a:cubicBezTo>
                  <a:cubicBezTo>
                    <a:pt x="12181" y="5435"/>
                    <a:pt x="12455" y="4638"/>
                    <a:pt x="12562" y="3780"/>
                  </a:cubicBezTo>
                  <a:cubicBezTo>
                    <a:pt x="12705" y="2530"/>
                    <a:pt x="11990" y="1387"/>
                    <a:pt x="10835" y="1089"/>
                  </a:cubicBezTo>
                  <a:cubicBezTo>
                    <a:pt x="10520" y="1010"/>
                    <a:pt x="10210" y="968"/>
                    <a:pt x="9908" y="968"/>
                  </a:cubicBezTo>
                  <a:cubicBezTo>
                    <a:pt x="9219" y="968"/>
                    <a:pt x="8566" y="1182"/>
                    <a:pt x="7954" y="1637"/>
                  </a:cubicBezTo>
                  <a:cubicBezTo>
                    <a:pt x="7466" y="2018"/>
                    <a:pt x="7109" y="2471"/>
                    <a:pt x="6811" y="2994"/>
                  </a:cubicBezTo>
                  <a:cubicBezTo>
                    <a:pt x="6692" y="3185"/>
                    <a:pt x="6573" y="3399"/>
                    <a:pt x="6430" y="3578"/>
                  </a:cubicBezTo>
                  <a:cubicBezTo>
                    <a:pt x="6385" y="3633"/>
                    <a:pt x="6316" y="3658"/>
                    <a:pt x="6246" y="3658"/>
                  </a:cubicBezTo>
                  <a:cubicBezTo>
                    <a:pt x="6133" y="3658"/>
                    <a:pt x="6014" y="3593"/>
                    <a:pt x="5978" y="3483"/>
                  </a:cubicBezTo>
                  <a:cubicBezTo>
                    <a:pt x="5906" y="3292"/>
                    <a:pt x="5871" y="3090"/>
                    <a:pt x="5811" y="2887"/>
                  </a:cubicBezTo>
                  <a:cubicBezTo>
                    <a:pt x="5573" y="1994"/>
                    <a:pt x="5132" y="1209"/>
                    <a:pt x="4406" y="625"/>
                  </a:cubicBezTo>
                  <a:cubicBezTo>
                    <a:pt x="3894" y="233"/>
                    <a:pt x="3332" y="0"/>
                    <a:pt x="270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1" name="Google Shape;111;p3"/>
            <p:cNvSpPr/>
            <p:nvPr/>
          </p:nvSpPr>
          <p:spPr>
            <a:xfrm>
              <a:off x="4755425" y="3064725"/>
              <a:ext cx="86950" cy="44575"/>
            </a:xfrm>
            <a:custGeom>
              <a:avLst/>
              <a:gdLst/>
              <a:ahLst/>
              <a:cxnLst/>
              <a:rect l="l" t="t" r="r" b="b"/>
              <a:pathLst>
                <a:path w="3478" h="1783" extrusionOk="0">
                  <a:moveTo>
                    <a:pt x="316" y="0"/>
                  </a:moveTo>
                  <a:cubicBezTo>
                    <a:pt x="274" y="0"/>
                    <a:pt x="237" y="7"/>
                    <a:pt x="215" y="20"/>
                  </a:cubicBezTo>
                  <a:cubicBezTo>
                    <a:pt x="108" y="80"/>
                    <a:pt x="36" y="223"/>
                    <a:pt x="12" y="318"/>
                  </a:cubicBezTo>
                  <a:cubicBezTo>
                    <a:pt x="0" y="413"/>
                    <a:pt x="36" y="532"/>
                    <a:pt x="84" y="616"/>
                  </a:cubicBezTo>
                  <a:cubicBezTo>
                    <a:pt x="489" y="1330"/>
                    <a:pt x="1096" y="1711"/>
                    <a:pt x="1786" y="1783"/>
                  </a:cubicBezTo>
                  <a:cubicBezTo>
                    <a:pt x="2334" y="1783"/>
                    <a:pt x="2858" y="1568"/>
                    <a:pt x="3156" y="1259"/>
                  </a:cubicBezTo>
                  <a:cubicBezTo>
                    <a:pt x="3406" y="1032"/>
                    <a:pt x="3477" y="842"/>
                    <a:pt x="3370" y="663"/>
                  </a:cubicBezTo>
                  <a:cubicBezTo>
                    <a:pt x="3324" y="571"/>
                    <a:pt x="3246" y="520"/>
                    <a:pt x="3140" y="520"/>
                  </a:cubicBezTo>
                  <a:cubicBezTo>
                    <a:pt x="3027" y="520"/>
                    <a:pt x="2881" y="577"/>
                    <a:pt x="2703" y="699"/>
                  </a:cubicBezTo>
                  <a:cubicBezTo>
                    <a:pt x="2455" y="871"/>
                    <a:pt x="2191" y="997"/>
                    <a:pt x="1906" y="997"/>
                  </a:cubicBezTo>
                  <a:cubicBezTo>
                    <a:pt x="1836" y="997"/>
                    <a:pt x="1764" y="989"/>
                    <a:pt x="1691" y="973"/>
                  </a:cubicBezTo>
                  <a:cubicBezTo>
                    <a:pt x="1346" y="913"/>
                    <a:pt x="1096" y="699"/>
                    <a:pt x="858" y="461"/>
                  </a:cubicBezTo>
                  <a:cubicBezTo>
                    <a:pt x="739" y="318"/>
                    <a:pt x="631" y="163"/>
                    <a:pt x="500" y="56"/>
                  </a:cubicBezTo>
                  <a:cubicBezTo>
                    <a:pt x="463" y="19"/>
                    <a:pt x="384" y="0"/>
                    <a:pt x="3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2" name="Google Shape;112;p3"/>
            <p:cNvSpPr/>
            <p:nvPr/>
          </p:nvSpPr>
          <p:spPr>
            <a:xfrm>
              <a:off x="4740550" y="3008650"/>
              <a:ext cx="19350" cy="23000"/>
            </a:xfrm>
            <a:custGeom>
              <a:avLst/>
              <a:gdLst/>
              <a:ahLst/>
              <a:cxnLst/>
              <a:rect l="l" t="t" r="r" b="b"/>
              <a:pathLst>
                <a:path w="774" h="920" extrusionOk="0">
                  <a:moveTo>
                    <a:pt x="382" y="1"/>
                  </a:moveTo>
                  <a:cubicBezTo>
                    <a:pt x="378" y="1"/>
                    <a:pt x="373" y="1"/>
                    <a:pt x="369" y="1"/>
                  </a:cubicBezTo>
                  <a:cubicBezTo>
                    <a:pt x="191" y="37"/>
                    <a:pt x="12" y="228"/>
                    <a:pt x="12" y="454"/>
                  </a:cubicBezTo>
                  <a:cubicBezTo>
                    <a:pt x="1" y="692"/>
                    <a:pt x="184" y="920"/>
                    <a:pt x="377" y="920"/>
                  </a:cubicBezTo>
                  <a:cubicBezTo>
                    <a:pt x="386" y="920"/>
                    <a:pt x="396" y="919"/>
                    <a:pt x="405" y="918"/>
                  </a:cubicBezTo>
                  <a:cubicBezTo>
                    <a:pt x="607" y="894"/>
                    <a:pt x="774" y="692"/>
                    <a:pt x="774" y="478"/>
                  </a:cubicBezTo>
                  <a:cubicBezTo>
                    <a:pt x="774" y="234"/>
                    <a:pt x="559" y="1"/>
                    <a:pt x="3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13" name="Google Shape;113;p3"/>
            <p:cNvSpPr/>
            <p:nvPr/>
          </p:nvSpPr>
          <p:spPr>
            <a:xfrm>
              <a:off x="4836100" y="3019975"/>
              <a:ext cx="18475" cy="21500"/>
            </a:xfrm>
            <a:custGeom>
              <a:avLst/>
              <a:gdLst/>
              <a:ahLst/>
              <a:cxnLst/>
              <a:rect l="l" t="t" r="r" b="b"/>
              <a:pathLst>
                <a:path w="739" h="860" extrusionOk="0">
                  <a:moveTo>
                    <a:pt x="400" y="0"/>
                  </a:moveTo>
                  <a:cubicBezTo>
                    <a:pt x="394" y="0"/>
                    <a:pt x="387" y="0"/>
                    <a:pt x="381" y="1"/>
                  </a:cubicBezTo>
                  <a:cubicBezTo>
                    <a:pt x="143" y="13"/>
                    <a:pt x="0" y="239"/>
                    <a:pt x="12" y="501"/>
                  </a:cubicBezTo>
                  <a:cubicBezTo>
                    <a:pt x="12" y="703"/>
                    <a:pt x="155" y="846"/>
                    <a:pt x="345" y="858"/>
                  </a:cubicBezTo>
                  <a:cubicBezTo>
                    <a:pt x="357" y="859"/>
                    <a:pt x="369" y="860"/>
                    <a:pt x="381" y="860"/>
                  </a:cubicBezTo>
                  <a:cubicBezTo>
                    <a:pt x="599" y="860"/>
                    <a:pt x="738" y="654"/>
                    <a:pt x="738" y="406"/>
                  </a:cubicBezTo>
                  <a:cubicBezTo>
                    <a:pt x="738" y="175"/>
                    <a:pt x="593" y="0"/>
                    <a:pt x="4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29658090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matchingName="One column text" userDrawn="1">
  <p:cSld name="One column text">
    <p:spTree>
      <p:nvGrpSpPr>
        <p:cNvPr id="1" name="Shape 257"/>
        <p:cNvGrpSpPr/>
        <p:nvPr/>
      </p:nvGrpSpPr>
      <p:grpSpPr>
        <a:xfrm>
          <a:off x="0" y="0"/>
          <a:ext cx="0" cy="0"/>
          <a:chOff x="0" y="0"/>
          <a:chExt cx="0" cy="0"/>
        </a:xfrm>
      </p:grpSpPr>
      <p:grpSp>
        <p:nvGrpSpPr>
          <p:cNvPr id="258" name="Google Shape;258;p7"/>
          <p:cNvGrpSpPr/>
          <p:nvPr/>
        </p:nvGrpSpPr>
        <p:grpSpPr>
          <a:xfrm>
            <a:off x="-190528" y="-107233"/>
            <a:ext cx="12700800" cy="7072400"/>
            <a:chOff x="-142896" y="-80425"/>
            <a:chExt cx="9525600" cy="5304300"/>
          </a:xfrm>
        </p:grpSpPr>
        <p:cxnSp>
          <p:nvCxnSpPr>
            <p:cNvPr id="259" name="Google Shape;259;p7"/>
            <p:cNvCxnSpPr/>
            <p:nvPr/>
          </p:nvCxnSpPr>
          <p:spPr>
            <a:xfrm>
              <a:off x="-142896" y="51435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0" name="Google Shape;260;p7"/>
            <p:cNvCxnSpPr/>
            <p:nvPr/>
          </p:nvCxnSpPr>
          <p:spPr>
            <a:xfrm>
              <a:off x="-142896" y="41148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1" name="Google Shape;261;p7"/>
            <p:cNvCxnSpPr/>
            <p:nvPr/>
          </p:nvCxnSpPr>
          <p:spPr>
            <a:xfrm>
              <a:off x="-142896" y="30861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2" name="Google Shape;262;p7"/>
            <p:cNvCxnSpPr/>
            <p:nvPr/>
          </p:nvCxnSpPr>
          <p:spPr>
            <a:xfrm>
              <a:off x="-142896" y="20574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3" name="Google Shape;263;p7"/>
            <p:cNvCxnSpPr/>
            <p:nvPr/>
          </p:nvCxnSpPr>
          <p:spPr>
            <a:xfrm>
              <a:off x="-142896" y="10287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4" name="Google Shape;264;p7"/>
            <p:cNvCxnSpPr/>
            <p:nvPr/>
          </p:nvCxnSpPr>
          <p:spPr>
            <a:xfrm>
              <a:off x="-142896" y="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265" name="Google Shape;265;p7"/>
            <p:cNvCxnSpPr/>
            <p:nvPr/>
          </p:nvCxnSpPr>
          <p:spPr>
            <a:xfrm rot="-5400000">
              <a:off x="-2652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66" name="Google Shape;266;p7"/>
            <p:cNvCxnSpPr/>
            <p:nvPr/>
          </p:nvCxnSpPr>
          <p:spPr>
            <a:xfrm rot="-5400000">
              <a:off x="-1636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67" name="Google Shape;267;p7"/>
            <p:cNvCxnSpPr/>
            <p:nvPr/>
          </p:nvCxnSpPr>
          <p:spPr>
            <a:xfrm rot="-5400000">
              <a:off x="-620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68" name="Google Shape;268;p7"/>
            <p:cNvCxnSpPr/>
            <p:nvPr/>
          </p:nvCxnSpPr>
          <p:spPr>
            <a:xfrm rot="-5400000">
              <a:off x="39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69" name="Google Shape;269;p7"/>
            <p:cNvCxnSpPr/>
            <p:nvPr/>
          </p:nvCxnSpPr>
          <p:spPr>
            <a:xfrm rot="-5400000">
              <a:off x="1411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70" name="Google Shape;270;p7"/>
            <p:cNvCxnSpPr/>
            <p:nvPr/>
          </p:nvCxnSpPr>
          <p:spPr>
            <a:xfrm rot="-5400000">
              <a:off x="2427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71" name="Google Shape;271;p7"/>
            <p:cNvCxnSpPr/>
            <p:nvPr/>
          </p:nvCxnSpPr>
          <p:spPr>
            <a:xfrm rot="-5400000">
              <a:off x="3443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72" name="Google Shape;272;p7"/>
            <p:cNvCxnSpPr/>
            <p:nvPr/>
          </p:nvCxnSpPr>
          <p:spPr>
            <a:xfrm rot="-5400000">
              <a:off x="4459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73" name="Google Shape;273;p7"/>
            <p:cNvCxnSpPr/>
            <p:nvPr/>
          </p:nvCxnSpPr>
          <p:spPr>
            <a:xfrm rot="-5400000">
              <a:off x="547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274" name="Google Shape;274;p7"/>
            <p:cNvCxnSpPr/>
            <p:nvPr/>
          </p:nvCxnSpPr>
          <p:spPr>
            <a:xfrm rot="-5400000">
              <a:off x="6491850" y="2571725"/>
              <a:ext cx="5304300" cy="0"/>
            </a:xfrm>
            <a:prstGeom prst="straightConnector1">
              <a:avLst/>
            </a:prstGeom>
            <a:noFill/>
            <a:ln w="9525" cap="flat" cmpd="sng">
              <a:solidFill>
                <a:schemeClr val="lt1"/>
              </a:solidFill>
              <a:prstDash val="solid"/>
              <a:round/>
              <a:headEnd type="none" w="med" len="med"/>
              <a:tailEnd type="none" w="med" len="med"/>
            </a:ln>
          </p:spPr>
        </p:cxnSp>
      </p:grpSp>
      <p:sp>
        <p:nvSpPr>
          <p:cNvPr id="275" name="Google Shape;275;p7"/>
          <p:cNvSpPr/>
          <p:nvPr/>
        </p:nvSpPr>
        <p:spPr>
          <a:xfrm>
            <a:off x="663933" y="1533561"/>
            <a:ext cx="10864000" cy="4791200"/>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76" name="Google Shape;276;p7"/>
          <p:cNvSpPr/>
          <p:nvPr/>
        </p:nvSpPr>
        <p:spPr>
          <a:xfrm>
            <a:off x="663933" y="266806"/>
            <a:ext cx="10864000" cy="1069461"/>
          </a:xfrm>
          <a:prstGeom prst="roundRect">
            <a:avLst>
              <a:gd name="adj" fmla="val 50000"/>
            </a:avLst>
          </a:prstGeom>
          <a:solidFill>
            <a:srgbClr val="4285F4"/>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279" name="Google Shape;279;p7"/>
          <p:cNvGrpSpPr/>
          <p:nvPr/>
        </p:nvGrpSpPr>
        <p:grpSpPr>
          <a:xfrm>
            <a:off x="229532" y="363930"/>
            <a:ext cx="164496" cy="171836"/>
            <a:chOff x="1409475" y="641250"/>
            <a:chExt cx="118775" cy="124075"/>
          </a:xfrm>
        </p:grpSpPr>
        <p:sp>
          <p:nvSpPr>
            <p:cNvPr id="280" name="Google Shape;280;p7"/>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1" name="Google Shape;281;p7"/>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2" name="Google Shape;282;p7"/>
          <p:cNvGrpSpPr/>
          <p:nvPr/>
        </p:nvGrpSpPr>
        <p:grpSpPr>
          <a:xfrm>
            <a:off x="11898432" y="1533563"/>
            <a:ext cx="164496" cy="171836"/>
            <a:chOff x="1409475" y="641250"/>
            <a:chExt cx="118775" cy="124075"/>
          </a:xfrm>
        </p:grpSpPr>
        <p:sp>
          <p:nvSpPr>
            <p:cNvPr id="283" name="Google Shape;283;p7"/>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4" name="Google Shape;284;p7"/>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85" name="Google Shape;285;p7"/>
          <p:cNvGrpSpPr/>
          <p:nvPr/>
        </p:nvGrpSpPr>
        <p:grpSpPr>
          <a:xfrm>
            <a:off x="394049" y="5852093"/>
            <a:ext cx="606831" cy="591964"/>
            <a:chOff x="1959000" y="1291425"/>
            <a:chExt cx="286025" cy="279000"/>
          </a:xfrm>
        </p:grpSpPr>
        <p:sp>
          <p:nvSpPr>
            <p:cNvPr id="286" name="Google Shape;286;p7"/>
            <p:cNvSpPr/>
            <p:nvPr/>
          </p:nvSpPr>
          <p:spPr>
            <a:xfrm>
              <a:off x="1959000" y="1291425"/>
              <a:ext cx="286025" cy="279000"/>
            </a:xfrm>
            <a:custGeom>
              <a:avLst/>
              <a:gdLst/>
              <a:ahLst/>
              <a:cxnLst/>
              <a:rect l="l" t="t" r="r" b="b"/>
              <a:pathLst>
                <a:path w="11441" h="11160" extrusionOk="0">
                  <a:moveTo>
                    <a:pt x="5924" y="1014"/>
                  </a:moveTo>
                  <a:cubicBezTo>
                    <a:pt x="8501" y="1014"/>
                    <a:pt x="10513" y="3281"/>
                    <a:pt x="10142" y="5897"/>
                  </a:cubicBezTo>
                  <a:cubicBezTo>
                    <a:pt x="9845" y="8016"/>
                    <a:pt x="8356" y="9647"/>
                    <a:pt x="6320" y="10052"/>
                  </a:cubicBezTo>
                  <a:cubicBezTo>
                    <a:pt x="6035" y="10112"/>
                    <a:pt x="5737" y="10112"/>
                    <a:pt x="5439" y="10147"/>
                  </a:cubicBezTo>
                  <a:cubicBezTo>
                    <a:pt x="5432" y="10147"/>
                    <a:pt x="5425" y="10147"/>
                    <a:pt x="5418" y="10147"/>
                  </a:cubicBezTo>
                  <a:cubicBezTo>
                    <a:pt x="2821" y="10147"/>
                    <a:pt x="832" y="7973"/>
                    <a:pt x="1094" y="5409"/>
                  </a:cubicBezTo>
                  <a:cubicBezTo>
                    <a:pt x="1332" y="3063"/>
                    <a:pt x="3094" y="1289"/>
                    <a:pt x="5451" y="1039"/>
                  </a:cubicBezTo>
                  <a:cubicBezTo>
                    <a:pt x="5611" y="1022"/>
                    <a:pt x="5768" y="1014"/>
                    <a:pt x="5924" y="1014"/>
                  </a:cubicBezTo>
                  <a:close/>
                  <a:moveTo>
                    <a:pt x="5770" y="0"/>
                  </a:moveTo>
                  <a:cubicBezTo>
                    <a:pt x="2753" y="0"/>
                    <a:pt x="1" y="2577"/>
                    <a:pt x="58" y="5897"/>
                  </a:cubicBezTo>
                  <a:cubicBezTo>
                    <a:pt x="93" y="8838"/>
                    <a:pt x="2439" y="11100"/>
                    <a:pt x="5368" y="11159"/>
                  </a:cubicBezTo>
                  <a:cubicBezTo>
                    <a:pt x="5749" y="11112"/>
                    <a:pt x="6130" y="11088"/>
                    <a:pt x="6499" y="10993"/>
                  </a:cubicBezTo>
                  <a:cubicBezTo>
                    <a:pt x="9011" y="10505"/>
                    <a:pt x="11011" y="8302"/>
                    <a:pt x="11202" y="5849"/>
                  </a:cubicBezTo>
                  <a:cubicBezTo>
                    <a:pt x="11440" y="2754"/>
                    <a:pt x="9285" y="241"/>
                    <a:pt x="6166" y="15"/>
                  </a:cubicBezTo>
                  <a:cubicBezTo>
                    <a:pt x="6033" y="5"/>
                    <a:pt x="5901" y="0"/>
                    <a:pt x="577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7" name="Google Shape;287;p7"/>
            <p:cNvSpPr/>
            <p:nvPr/>
          </p:nvSpPr>
          <p:spPr>
            <a:xfrm>
              <a:off x="1979800" y="1316750"/>
              <a:ext cx="242025" cy="228375"/>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rgbClr val="FCC63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8" name="Google Shape;288;p7"/>
            <p:cNvSpPr/>
            <p:nvPr/>
          </p:nvSpPr>
          <p:spPr>
            <a:xfrm>
              <a:off x="2042875" y="1454000"/>
              <a:ext cx="96025" cy="43500"/>
            </a:xfrm>
            <a:custGeom>
              <a:avLst/>
              <a:gdLst/>
              <a:ahLst/>
              <a:cxnLst/>
              <a:rect l="l" t="t" r="r" b="b"/>
              <a:pathLst>
                <a:path w="3841" h="1740" extrusionOk="0">
                  <a:moveTo>
                    <a:pt x="3404" y="0"/>
                  </a:moveTo>
                  <a:cubicBezTo>
                    <a:pt x="3345" y="0"/>
                    <a:pt x="3281" y="12"/>
                    <a:pt x="3215" y="37"/>
                  </a:cubicBezTo>
                  <a:cubicBezTo>
                    <a:pt x="3037" y="120"/>
                    <a:pt x="2894" y="239"/>
                    <a:pt x="2739" y="358"/>
                  </a:cubicBezTo>
                  <a:cubicBezTo>
                    <a:pt x="2464" y="577"/>
                    <a:pt x="2185" y="688"/>
                    <a:pt x="1902" y="688"/>
                  </a:cubicBezTo>
                  <a:cubicBezTo>
                    <a:pt x="1648" y="688"/>
                    <a:pt x="1391" y="598"/>
                    <a:pt x="1132" y="418"/>
                  </a:cubicBezTo>
                  <a:cubicBezTo>
                    <a:pt x="1013" y="323"/>
                    <a:pt x="894" y="215"/>
                    <a:pt x="775" y="144"/>
                  </a:cubicBezTo>
                  <a:cubicBezTo>
                    <a:pt x="666" y="76"/>
                    <a:pt x="549" y="19"/>
                    <a:pt x="433" y="19"/>
                  </a:cubicBezTo>
                  <a:cubicBezTo>
                    <a:pt x="346" y="19"/>
                    <a:pt x="261" y="51"/>
                    <a:pt x="179" y="132"/>
                  </a:cubicBezTo>
                  <a:cubicBezTo>
                    <a:pt x="1" y="311"/>
                    <a:pt x="1" y="537"/>
                    <a:pt x="120" y="739"/>
                  </a:cubicBezTo>
                  <a:cubicBezTo>
                    <a:pt x="227" y="894"/>
                    <a:pt x="346" y="1049"/>
                    <a:pt x="477" y="1168"/>
                  </a:cubicBezTo>
                  <a:cubicBezTo>
                    <a:pt x="882" y="1525"/>
                    <a:pt x="1358" y="1692"/>
                    <a:pt x="1965" y="1739"/>
                  </a:cubicBezTo>
                  <a:cubicBezTo>
                    <a:pt x="2537" y="1704"/>
                    <a:pt x="3096" y="1513"/>
                    <a:pt x="3513" y="1013"/>
                  </a:cubicBezTo>
                  <a:cubicBezTo>
                    <a:pt x="3632" y="858"/>
                    <a:pt x="3716" y="680"/>
                    <a:pt x="3763" y="501"/>
                  </a:cubicBezTo>
                  <a:cubicBezTo>
                    <a:pt x="3840" y="212"/>
                    <a:pt x="3659" y="0"/>
                    <a:pt x="340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89" name="Google Shape;289;p7"/>
            <p:cNvSpPr/>
            <p:nvPr/>
          </p:nvSpPr>
          <p:spPr>
            <a:xfrm>
              <a:off x="2140800" y="1387925"/>
              <a:ext cx="24450" cy="25950"/>
            </a:xfrm>
            <a:custGeom>
              <a:avLst/>
              <a:gdLst/>
              <a:ahLst/>
              <a:cxnLst/>
              <a:rect l="l" t="t" r="r" b="b"/>
              <a:pathLst>
                <a:path w="978" h="1038" extrusionOk="0">
                  <a:moveTo>
                    <a:pt x="471" y="0"/>
                  </a:moveTo>
                  <a:cubicBezTo>
                    <a:pt x="228" y="0"/>
                    <a:pt x="1" y="234"/>
                    <a:pt x="1" y="513"/>
                  </a:cubicBezTo>
                  <a:cubicBezTo>
                    <a:pt x="1" y="775"/>
                    <a:pt x="227" y="1013"/>
                    <a:pt x="477" y="1037"/>
                  </a:cubicBezTo>
                  <a:cubicBezTo>
                    <a:pt x="483" y="1037"/>
                    <a:pt x="489" y="1037"/>
                    <a:pt x="495" y="1037"/>
                  </a:cubicBezTo>
                  <a:cubicBezTo>
                    <a:pt x="750" y="1037"/>
                    <a:pt x="977" y="792"/>
                    <a:pt x="977" y="525"/>
                  </a:cubicBezTo>
                  <a:cubicBezTo>
                    <a:pt x="977" y="275"/>
                    <a:pt x="739" y="25"/>
                    <a:pt x="489" y="1"/>
                  </a:cubicBezTo>
                  <a:cubicBezTo>
                    <a:pt x="483" y="1"/>
                    <a:pt x="477" y="0"/>
                    <a:pt x="4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0" name="Google Shape;290;p7"/>
            <p:cNvSpPr/>
            <p:nvPr/>
          </p:nvSpPr>
          <p:spPr>
            <a:xfrm>
              <a:off x="2035150" y="1384650"/>
              <a:ext cx="22350" cy="22650"/>
            </a:xfrm>
            <a:custGeom>
              <a:avLst/>
              <a:gdLst/>
              <a:ahLst/>
              <a:cxnLst/>
              <a:rect l="l" t="t" r="r" b="b"/>
              <a:pathLst>
                <a:path w="894" h="906" extrusionOk="0">
                  <a:moveTo>
                    <a:pt x="441" y="1"/>
                  </a:moveTo>
                  <a:cubicBezTo>
                    <a:pt x="203" y="1"/>
                    <a:pt x="0" y="191"/>
                    <a:pt x="0" y="441"/>
                  </a:cubicBezTo>
                  <a:cubicBezTo>
                    <a:pt x="0" y="680"/>
                    <a:pt x="203" y="906"/>
                    <a:pt x="441" y="906"/>
                  </a:cubicBezTo>
                  <a:cubicBezTo>
                    <a:pt x="667" y="906"/>
                    <a:pt x="893" y="703"/>
                    <a:pt x="893" y="465"/>
                  </a:cubicBezTo>
                  <a:cubicBezTo>
                    <a:pt x="893" y="227"/>
                    <a:pt x="679" y="13"/>
                    <a:pt x="44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1" name="Google Shape;291;p7"/>
          <p:cNvGrpSpPr/>
          <p:nvPr/>
        </p:nvGrpSpPr>
        <p:grpSpPr>
          <a:xfrm rot="825719">
            <a:off x="11190754" y="5710352"/>
            <a:ext cx="486917" cy="478296"/>
            <a:chOff x="4636650" y="2847925"/>
            <a:chExt cx="351575" cy="345350"/>
          </a:xfrm>
        </p:grpSpPr>
        <p:sp>
          <p:nvSpPr>
            <p:cNvPr id="292" name="Google Shape;292;p7"/>
            <p:cNvSpPr/>
            <p:nvPr/>
          </p:nvSpPr>
          <p:spPr>
            <a:xfrm>
              <a:off x="4636650" y="2847925"/>
              <a:ext cx="351575" cy="345350"/>
            </a:xfrm>
            <a:custGeom>
              <a:avLst/>
              <a:gdLst/>
              <a:ahLst/>
              <a:cxnLst/>
              <a:rect l="l" t="t" r="r" b="b"/>
              <a:pathLst>
                <a:path w="14063" h="13814" extrusionOk="0">
                  <a:moveTo>
                    <a:pt x="3344" y="745"/>
                  </a:moveTo>
                  <a:cubicBezTo>
                    <a:pt x="3975" y="745"/>
                    <a:pt x="4537" y="978"/>
                    <a:pt x="5049" y="1370"/>
                  </a:cubicBezTo>
                  <a:cubicBezTo>
                    <a:pt x="5775" y="1954"/>
                    <a:pt x="6216" y="2739"/>
                    <a:pt x="6454" y="3632"/>
                  </a:cubicBezTo>
                  <a:cubicBezTo>
                    <a:pt x="6514" y="3835"/>
                    <a:pt x="6549" y="4037"/>
                    <a:pt x="6621" y="4228"/>
                  </a:cubicBezTo>
                  <a:cubicBezTo>
                    <a:pt x="6657" y="4338"/>
                    <a:pt x="6776" y="4403"/>
                    <a:pt x="6889" y="4403"/>
                  </a:cubicBezTo>
                  <a:cubicBezTo>
                    <a:pt x="6959" y="4403"/>
                    <a:pt x="7028" y="4378"/>
                    <a:pt x="7073" y="4323"/>
                  </a:cubicBezTo>
                  <a:cubicBezTo>
                    <a:pt x="7216" y="4144"/>
                    <a:pt x="7335" y="3930"/>
                    <a:pt x="7454" y="3739"/>
                  </a:cubicBezTo>
                  <a:cubicBezTo>
                    <a:pt x="7752" y="3216"/>
                    <a:pt x="8109" y="2763"/>
                    <a:pt x="8597" y="2382"/>
                  </a:cubicBezTo>
                  <a:cubicBezTo>
                    <a:pt x="9209" y="1927"/>
                    <a:pt x="9862" y="1713"/>
                    <a:pt x="10551" y="1713"/>
                  </a:cubicBezTo>
                  <a:cubicBezTo>
                    <a:pt x="10853" y="1713"/>
                    <a:pt x="11163" y="1755"/>
                    <a:pt x="11478" y="1834"/>
                  </a:cubicBezTo>
                  <a:cubicBezTo>
                    <a:pt x="12633" y="2132"/>
                    <a:pt x="13348" y="3275"/>
                    <a:pt x="13205" y="4525"/>
                  </a:cubicBezTo>
                  <a:cubicBezTo>
                    <a:pt x="13098" y="5383"/>
                    <a:pt x="12824" y="6180"/>
                    <a:pt x="12383" y="6930"/>
                  </a:cubicBezTo>
                  <a:cubicBezTo>
                    <a:pt x="10895" y="9431"/>
                    <a:pt x="8883" y="11407"/>
                    <a:pt x="6478" y="12979"/>
                  </a:cubicBezTo>
                  <a:cubicBezTo>
                    <a:pt x="6394" y="13026"/>
                    <a:pt x="6299" y="13062"/>
                    <a:pt x="6180" y="13122"/>
                  </a:cubicBezTo>
                  <a:cubicBezTo>
                    <a:pt x="4775" y="11967"/>
                    <a:pt x="3394" y="10812"/>
                    <a:pt x="2370" y="9264"/>
                  </a:cubicBezTo>
                  <a:cubicBezTo>
                    <a:pt x="1501" y="7954"/>
                    <a:pt x="977" y="6537"/>
                    <a:pt x="775" y="5002"/>
                  </a:cubicBezTo>
                  <a:cubicBezTo>
                    <a:pt x="644" y="4025"/>
                    <a:pt x="739" y="3049"/>
                    <a:pt x="1180" y="2132"/>
                  </a:cubicBezTo>
                  <a:cubicBezTo>
                    <a:pt x="1572" y="1299"/>
                    <a:pt x="2227" y="811"/>
                    <a:pt x="3168" y="751"/>
                  </a:cubicBezTo>
                  <a:cubicBezTo>
                    <a:pt x="3227" y="747"/>
                    <a:pt x="3286" y="745"/>
                    <a:pt x="3344" y="745"/>
                  </a:cubicBezTo>
                  <a:close/>
                  <a:moveTo>
                    <a:pt x="3341" y="0"/>
                  </a:moveTo>
                  <a:cubicBezTo>
                    <a:pt x="2743" y="0"/>
                    <a:pt x="2151" y="184"/>
                    <a:pt x="1572" y="584"/>
                  </a:cubicBezTo>
                  <a:cubicBezTo>
                    <a:pt x="858" y="1072"/>
                    <a:pt x="489" y="1823"/>
                    <a:pt x="263" y="2644"/>
                  </a:cubicBezTo>
                  <a:cubicBezTo>
                    <a:pt x="13" y="3549"/>
                    <a:pt x="1" y="4490"/>
                    <a:pt x="168" y="5406"/>
                  </a:cubicBezTo>
                  <a:cubicBezTo>
                    <a:pt x="763" y="8847"/>
                    <a:pt x="2692" y="11407"/>
                    <a:pt x="5490" y="13372"/>
                  </a:cubicBezTo>
                  <a:cubicBezTo>
                    <a:pt x="5925" y="13673"/>
                    <a:pt x="6145" y="13814"/>
                    <a:pt x="6354" y="13814"/>
                  </a:cubicBezTo>
                  <a:cubicBezTo>
                    <a:pt x="6575" y="13814"/>
                    <a:pt x="6783" y="13658"/>
                    <a:pt x="7216" y="13372"/>
                  </a:cubicBezTo>
                  <a:cubicBezTo>
                    <a:pt x="9550" y="11824"/>
                    <a:pt x="11490" y="9859"/>
                    <a:pt x="12943" y="7466"/>
                  </a:cubicBezTo>
                  <a:cubicBezTo>
                    <a:pt x="13598" y="6383"/>
                    <a:pt x="14062" y="5228"/>
                    <a:pt x="13943" y="3930"/>
                  </a:cubicBezTo>
                  <a:cubicBezTo>
                    <a:pt x="13812" y="2537"/>
                    <a:pt x="13002" y="1489"/>
                    <a:pt x="11740" y="1132"/>
                  </a:cubicBezTo>
                  <a:cubicBezTo>
                    <a:pt x="11328" y="1013"/>
                    <a:pt x="10928" y="955"/>
                    <a:pt x="10541" y="955"/>
                  </a:cubicBezTo>
                  <a:cubicBezTo>
                    <a:pt x="9534" y="955"/>
                    <a:pt x="8617" y="1351"/>
                    <a:pt x="7799" y="2108"/>
                  </a:cubicBezTo>
                  <a:cubicBezTo>
                    <a:pt x="7573" y="2311"/>
                    <a:pt x="7371" y="2549"/>
                    <a:pt x="7085" y="2858"/>
                  </a:cubicBezTo>
                  <a:cubicBezTo>
                    <a:pt x="6918" y="2549"/>
                    <a:pt x="6787" y="2299"/>
                    <a:pt x="6656" y="2073"/>
                  </a:cubicBezTo>
                  <a:cubicBezTo>
                    <a:pt x="6264" y="1394"/>
                    <a:pt x="5728" y="822"/>
                    <a:pt x="5025" y="453"/>
                  </a:cubicBezTo>
                  <a:cubicBezTo>
                    <a:pt x="4462" y="160"/>
                    <a:pt x="3899" y="0"/>
                    <a:pt x="3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3" name="Google Shape;293;p7"/>
            <p:cNvSpPr/>
            <p:nvPr/>
          </p:nvSpPr>
          <p:spPr>
            <a:xfrm>
              <a:off x="4652725" y="2866550"/>
              <a:ext cx="317625" cy="309425"/>
            </a:xfrm>
            <a:custGeom>
              <a:avLst/>
              <a:gdLst/>
              <a:ahLst/>
              <a:cxnLst/>
              <a:rect l="l" t="t" r="r" b="b"/>
              <a:pathLst>
                <a:path w="12705" h="12377" extrusionOk="0">
                  <a:moveTo>
                    <a:pt x="2701" y="0"/>
                  </a:moveTo>
                  <a:cubicBezTo>
                    <a:pt x="2643" y="0"/>
                    <a:pt x="2584" y="2"/>
                    <a:pt x="2525" y="6"/>
                  </a:cubicBezTo>
                  <a:cubicBezTo>
                    <a:pt x="1584" y="66"/>
                    <a:pt x="929" y="554"/>
                    <a:pt x="537" y="1387"/>
                  </a:cubicBezTo>
                  <a:cubicBezTo>
                    <a:pt x="96" y="2304"/>
                    <a:pt x="1" y="3280"/>
                    <a:pt x="132" y="4257"/>
                  </a:cubicBezTo>
                  <a:cubicBezTo>
                    <a:pt x="334" y="5792"/>
                    <a:pt x="858" y="7209"/>
                    <a:pt x="1727" y="8519"/>
                  </a:cubicBezTo>
                  <a:cubicBezTo>
                    <a:pt x="2751" y="10067"/>
                    <a:pt x="4132" y="11222"/>
                    <a:pt x="5537" y="12377"/>
                  </a:cubicBezTo>
                  <a:cubicBezTo>
                    <a:pt x="5656" y="12317"/>
                    <a:pt x="5751" y="12281"/>
                    <a:pt x="5835" y="12234"/>
                  </a:cubicBezTo>
                  <a:cubicBezTo>
                    <a:pt x="8240" y="10662"/>
                    <a:pt x="10252" y="8686"/>
                    <a:pt x="11740" y="6185"/>
                  </a:cubicBezTo>
                  <a:cubicBezTo>
                    <a:pt x="12181" y="5435"/>
                    <a:pt x="12455" y="4638"/>
                    <a:pt x="12562" y="3780"/>
                  </a:cubicBezTo>
                  <a:cubicBezTo>
                    <a:pt x="12705" y="2530"/>
                    <a:pt x="11990" y="1387"/>
                    <a:pt x="10835" y="1089"/>
                  </a:cubicBezTo>
                  <a:cubicBezTo>
                    <a:pt x="10520" y="1010"/>
                    <a:pt x="10210" y="968"/>
                    <a:pt x="9908" y="968"/>
                  </a:cubicBezTo>
                  <a:cubicBezTo>
                    <a:pt x="9219" y="968"/>
                    <a:pt x="8566" y="1182"/>
                    <a:pt x="7954" y="1637"/>
                  </a:cubicBezTo>
                  <a:cubicBezTo>
                    <a:pt x="7466" y="2018"/>
                    <a:pt x="7109" y="2471"/>
                    <a:pt x="6811" y="2994"/>
                  </a:cubicBezTo>
                  <a:cubicBezTo>
                    <a:pt x="6692" y="3185"/>
                    <a:pt x="6573" y="3399"/>
                    <a:pt x="6430" y="3578"/>
                  </a:cubicBezTo>
                  <a:cubicBezTo>
                    <a:pt x="6385" y="3633"/>
                    <a:pt x="6316" y="3658"/>
                    <a:pt x="6246" y="3658"/>
                  </a:cubicBezTo>
                  <a:cubicBezTo>
                    <a:pt x="6133" y="3658"/>
                    <a:pt x="6014" y="3593"/>
                    <a:pt x="5978" y="3483"/>
                  </a:cubicBezTo>
                  <a:cubicBezTo>
                    <a:pt x="5906" y="3292"/>
                    <a:pt x="5871" y="3090"/>
                    <a:pt x="5811" y="2887"/>
                  </a:cubicBezTo>
                  <a:cubicBezTo>
                    <a:pt x="5573" y="1994"/>
                    <a:pt x="5132" y="1209"/>
                    <a:pt x="4406" y="625"/>
                  </a:cubicBezTo>
                  <a:cubicBezTo>
                    <a:pt x="3894" y="233"/>
                    <a:pt x="3332" y="0"/>
                    <a:pt x="270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4" name="Google Shape;294;p7"/>
            <p:cNvSpPr/>
            <p:nvPr/>
          </p:nvSpPr>
          <p:spPr>
            <a:xfrm>
              <a:off x="4755425" y="3064725"/>
              <a:ext cx="86950" cy="44575"/>
            </a:xfrm>
            <a:custGeom>
              <a:avLst/>
              <a:gdLst/>
              <a:ahLst/>
              <a:cxnLst/>
              <a:rect l="l" t="t" r="r" b="b"/>
              <a:pathLst>
                <a:path w="3478" h="1783" extrusionOk="0">
                  <a:moveTo>
                    <a:pt x="316" y="0"/>
                  </a:moveTo>
                  <a:cubicBezTo>
                    <a:pt x="274" y="0"/>
                    <a:pt x="237" y="7"/>
                    <a:pt x="215" y="20"/>
                  </a:cubicBezTo>
                  <a:cubicBezTo>
                    <a:pt x="108" y="80"/>
                    <a:pt x="36" y="223"/>
                    <a:pt x="12" y="318"/>
                  </a:cubicBezTo>
                  <a:cubicBezTo>
                    <a:pt x="0" y="413"/>
                    <a:pt x="36" y="532"/>
                    <a:pt x="84" y="616"/>
                  </a:cubicBezTo>
                  <a:cubicBezTo>
                    <a:pt x="489" y="1330"/>
                    <a:pt x="1096" y="1711"/>
                    <a:pt x="1786" y="1783"/>
                  </a:cubicBezTo>
                  <a:cubicBezTo>
                    <a:pt x="2334" y="1783"/>
                    <a:pt x="2858" y="1568"/>
                    <a:pt x="3156" y="1259"/>
                  </a:cubicBezTo>
                  <a:cubicBezTo>
                    <a:pt x="3406" y="1032"/>
                    <a:pt x="3477" y="842"/>
                    <a:pt x="3370" y="663"/>
                  </a:cubicBezTo>
                  <a:cubicBezTo>
                    <a:pt x="3324" y="571"/>
                    <a:pt x="3246" y="520"/>
                    <a:pt x="3140" y="520"/>
                  </a:cubicBezTo>
                  <a:cubicBezTo>
                    <a:pt x="3027" y="520"/>
                    <a:pt x="2881" y="577"/>
                    <a:pt x="2703" y="699"/>
                  </a:cubicBezTo>
                  <a:cubicBezTo>
                    <a:pt x="2455" y="871"/>
                    <a:pt x="2191" y="997"/>
                    <a:pt x="1906" y="997"/>
                  </a:cubicBezTo>
                  <a:cubicBezTo>
                    <a:pt x="1836" y="997"/>
                    <a:pt x="1764" y="989"/>
                    <a:pt x="1691" y="973"/>
                  </a:cubicBezTo>
                  <a:cubicBezTo>
                    <a:pt x="1346" y="913"/>
                    <a:pt x="1096" y="699"/>
                    <a:pt x="858" y="461"/>
                  </a:cubicBezTo>
                  <a:cubicBezTo>
                    <a:pt x="739" y="318"/>
                    <a:pt x="631" y="163"/>
                    <a:pt x="500" y="56"/>
                  </a:cubicBezTo>
                  <a:cubicBezTo>
                    <a:pt x="463" y="19"/>
                    <a:pt x="384" y="0"/>
                    <a:pt x="3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5" name="Google Shape;295;p7"/>
            <p:cNvSpPr/>
            <p:nvPr/>
          </p:nvSpPr>
          <p:spPr>
            <a:xfrm>
              <a:off x="4740550" y="3008650"/>
              <a:ext cx="19350" cy="23000"/>
            </a:xfrm>
            <a:custGeom>
              <a:avLst/>
              <a:gdLst/>
              <a:ahLst/>
              <a:cxnLst/>
              <a:rect l="l" t="t" r="r" b="b"/>
              <a:pathLst>
                <a:path w="774" h="920" extrusionOk="0">
                  <a:moveTo>
                    <a:pt x="382" y="1"/>
                  </a:moveTo>
                  <a:cubicBezTo>
                    <a:pt x="378" y="1"/>
                    <a:pt x="373" y="1"/>
                    <a:pt x="369" y="1"/>
                  </a:cubicBezTo>
                  <a:cubicBezTo>
                    <a:pt x="191" y="37"/>
                    <a:pt x="12" y="228"/>
                    <a:pt x="12" y="454"/>
                  </a:cubicBezTo>
                  <a:cubicBezTo>
                    <a:pt x="1" y="692"/>
                    <a:pt x="184" y="920"/>
                    <a:pt x="377" y="920"/>
                  </a:cubicBezTo>
                  <a:cubicBezTo>
                    <a:pt x="386" y="920"/>
                    <a:pt x="396" y="919"/>
                    <a:pt x="405" y="918"/>
                  </a:cubicBezTo>
                  <a:cubicBezTo>
                    <a:pt x="607" y="894"/>
                    <a:pt x="774" y="692"/>
                    <a:pt x="774" y="478"/>
                  </a:cubicBezTo>
                  <a:cubicBezTo>
                    <a:pt x="774" y="234"/>
                    <a:pt x="559" y="1"/>
                    <a:pt x="3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6" name="Google Shape;296;p7"/>
            <p:cNvSpPr/>
            <p:nvPr/>
          </p:nvSpPr>
          <p:spPr>
            <a:xfrm>
              <a:off x="4836100" y="3019975"/>
              <a:ext cx="18475" cy="21500"/>
            </a:xfrm>
            <a:custGeom>
              <a:avLst/>
              <a:gdLst/>
              <a:ahLst/>
              <a:cxnLst/>
              <a:rect l="l" t="t" r="r" b="b"/>
              <a:pathLst>
                <a:path w="739" h="860" extrusionOk="0">
                  <a:moveTo>
                    <a:pt x="400" y="0"/>
                  </a:moveTo>
                  <a:cubicBezTo>
                    <a:pt x="394" y="0"/>
                    <a:pt x="387" y="0"/>
                    <a:pt x="381" y="1"/>
                  </a:cubicBezTo>
                  <a:cubicBezTo>
                    <a:pt x="143" y="13"/>
                    <a:pt x="0" y="239"/>
                    <a:pt x="12" y="501"/>
                  </a:cubicBezTo>
                  <a:cubicBezTo>
                    <a:pt x="12" y="703"/>
                    <a:pt x="155" y="846"/>
                    <a:pt x="345" y="858"/>
                  </a:cubicBezTo>
                  <a:cubicBezTo>
                    <a:pt x="357" y="859"/>
                    <a:pt x="369" y="860"/>
                    <a:pt x="381" y="860"/>
                  </a:cubicBezTo>
                  <a:cubicBezTo>
                    <a:pt x="599" y="860"/>
                    <a:pt x="738" y="654"/>
                    <a:pt x="738" y="406"/>
                  </a:cubicBezTo>
                  <a:cubicBezTo>
                    <a:pt x="738" y="175"/>
                    <a:pt x="593" y="0"/>
                    <a:pt x="4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297" name="Google Shape;297;p7"/>
          <p:cNvGrpSpPr/>
          <p:nvPr/>
        </p:nvGrpSpPr>
        <p:grpSpPr>
          <a:xfrm rot="564530">
            <a:off x="9986949" y="130177"/>
            <a:ext cx="676120" cy="639601"/>
            <a:chOff x="1826475" y="2921600"/>
            <a:chExt cx="564700" cy="534200"/>
          </a:xfrm>
        </p:grpSpPr>
        <p:sp>
          <p:nvSpPr>
            <p:cNvPr id="298" name="Google Shape;298;p7"/>
            <p:cNvSpPr/>
            <p:nvPr/>
          </p:nvSpPr>
          <p:spPr>
            <a:xfrm>
              <a:off x="1826475" y="2921600"/>
              <a:ext cx="564700" cy="534200"/>
            </a:xfrm>
            <a:custGeom>
              <a:avLst/>
              <a:gdLst/>
              <a:ahLst/>
              <a:cxnLst/>
              <a:rect l="l" t="t" r="r" b="b"/>
              <a:pathLst>
                <a:path w="22588" h="21368" extrusionOk="0">
                  <a:moveTo>
                    <a:pt x="10734" y="761"/>
                  </a:moveTo>
                  <a:cubicBezTo>
                    <a:pt x="11958" y="761"/>
                    <a:pt x="13125" y="1562"/>
                    <a:pt x="13645" y="2709"/>
                  </a:cubicBezTo>
                  <a:cubicBezTo>
                    <a:pt x="14074" y="3698"/>
                    <a:pt x="14134" y="4710"/>
                    <a:pt x="13872" y="5745"/>
                  </a:cubicBezTo>
                  <a:cubicBezTo>
                    <a:pt x="13776" y="6091"/>
                    <a:pt x="13657" y="6436"/>
                    <a:pt x="13586" y="6793"/>
                  </a:cubicBezTo>
                  <a:cubicBezTo>
                    <a:pt x="13538" y="6936"/>
                    <a:pt x="13586" y="7115"/>
                    <a:pt x="13765" y="7162"/>
                  </a:cubicBezTo>
                  <a:cubicBezTo>
                    <a:pt x="13784" y="7164"/>
                    <a:pt x="13805" y="7165"/>
                    <a:pt x="13826" y="7165"/>
                  </a:cubicBezTo>
                  <a:cubicBezTo>
                    <a:pt x="13930" y="7165"/>
                    <a:pt x="14042" y="7140"/>
                    <a:pt x="14122" y="7091"/>
                  </a:cubicBezTo>
                  <a:cubicBezTo>
                    <a:pt x="14300" y="6984"/>
                    <a:pt x="14431" y="6817"/>
                    <a:pt x="14598" y="6686"/>
                  </a:cubicBezTo>
                  <a:cubicBezTo>
                    <a:pt x="15411" y="6039"/>
                    <a:pt x="16272" y="5775"/>
                    <a:pt x="17091" y="5775"/>
                  </a:cubicBezTo>
                  <a:cubicBezTo>
                    <a:pt x="18623" y="5775"/>
                    <a:pt x="20011" y="6699"/>
                    <a:pt x="20670" y="7770"/>
                  </a:cubicBezTo>
                  <a:cubicBezTo>
                    <a:pt x="21599" y="9294"/>
                    <a:pt x="21206" y="11008"/>
                    <a:pt x="19682" y="11937"/>
                  </a:cubicBezTo>
                  <a:cubicBezTo>
                    <a:pt x="18978" y="12375"/>
                    <a:pt x="18219" y="12556"/>
                    <a:pt x="17392" y="12556"/>
                  </a:cubicBezTo>
                  <a:cubicBezTo>
                    <a:pt x="17366" y="12556"/>
                    <a:pt x="17339" y="12556"/>
                    <a:pt x="17313" y="12556"/>
                  </a:cubicBezTo>
                  <a:cubicBezTo>
                    <a:pt x="17179" y="12545"/>
                    <a:pt x="17043" y="12539"/>
                    <a:pt x="16905" y="12539"/>
                  </a:cubicBezTo>
                  <a:cubicBezTo>
                    <a:pt x="16737" y="12539"/>
                    <a:pt x="16566" y="12548"/>
                    <a:pt x="16396" y="12568"/>
                  </a:cubicBezTo>
                  <a:cubicBezTo>
                    <a:pt x="16086" y="12615"/>
                    <a:pt x="15967" y="12877"/>
                    <a:pt x="16122" y="13151"/>
                  </a:cubicBezTo>
                  <a:cubicBezTo>
                    <a:pt x="16217" y="13294"/>
                    <a:pt x="16348" y="13425"/>
                    <a:pt x="16455" y="13580"/>
                  </a:cubicBezTo>
                  <a:cubicBezTo>
                    <a:pt x="18229" y="15949"/>
                    <a:pt x="16979" y="18961"/>
                    <a:pt x="15229" y="20069"/>
                  </a:cubicBezTo>
                  <a:cubicBezTo>
                    <a:pt x="14660" y="20433"/>
                    <a:pt x="14070" y="20624"/>
                    <a:pt x="13459" y="20624"/>
                  </a:cubicBezTo>
                  <a:cubicBezTo>
                    <a:pt x="13072" y="20624"/>
                    <a:pt x="12678" y="20547"/>
                    <a:pt x="12276" y="20390"/>
                  </a:cubicBezTo>
                  <a:cubicBezTo>
                    <a:pt x="11229" y="19997"/>
                    <a:pt x="10443" y="19319"/>
                    <a:pt x="9966" y="18307"/>
                  </a:cubicBezTo>
                  <a:cubicBezTo>
                    <a:pt x="9800" y="17985"/>
                    <a:pt x="9681" y="17640"/>
                    <a:pt x="9538" y="17318"/>
                  </a:cubicBezTo>
                  <a:cubicBezTo>
                    <a:pt x="9431" y="17080"/>
                    <a:pt x="9300" y="16854"/>
                    <a:pt x="8943" y="16794"/>
                  </a:cubicBezTo>
                  <a:cubicBezTo>
                    <a:pt x="8883" y="16937"/>
                    <a:pt x="8812" y="17092"/>
                    <a:pt x="8728" y="17295"/>
                  </a:cubicBezTo>
                  <a:cubicBezTo>
                    <a:pt x="8657" y="17628"/>
                    <a:pt x="8645" y="17961"/>
                    <a:pt x="8526" y="18283"/>
                  </a:cubicBezTo>
                  <a:cubicBezTo>
                    <a:pt x="8029" y="19652"/>
                    <a:pt x="6970" y="20399"/>
                    <a:pt x="5630" y="20399"/>
                  </a:cubicBezTo>
                  <a:cubicBezTo>
                    <a:pt x="5397" y="20399"/>
                    <a:pt x="5155" y="20376"/>
                    <a:pt x="4906" y="20331"/>
                  </a:cubicBezTo>
                  <a:cubicBezTo>
                    <a:pt x="2561" y="19902"/>
                    <a:pt x="1513" y="17771"/>
                    <a:pt x="1573" y="16235"/>
                  </a:cubicBezTo>
                  <a:cubicBezTo>
                    <a:pt x="1608" y="15330"/>
                    <a:pt x="1930" y="14580"/>
                    <a:pt x="2561" y="13949"/>
                  </a:cubicBezTo>
                  <a:cubicBezTo>
                    <a:pt x="2989" y="13520"/>
                    <a:pt x="3454" y="13163"/>
                    <a:pt x="4001" y="12901"/>
                  </a:cubicBezTo>
                  <a:cubicBezTo>
                    <a:pt x="4311" y="12758"/>
                    <a:pt x="4597" y="12580"/>
                    <a:pt x="4859" y="12389"/>
                  </a:cubicBezTo>
                  <a:cubicBezTo>
                    <a:pt x="4942" y="12330"/>
                    <a:pt x="5002" y="12139"/>
                    <a:pt x="4966" y="12044"/>
                  </a:cubicBezTo>
                  <a:cubicBezTo>
                    <a:pt x="4942" y="11961"/>
                    <a:pt x="4787" y="11853"/>
                    <a:pt x="4680" y="11841"/>
                  </a:cubicBezTo>
                  <a:cubicBezTo>
                    <a:pt x="4631" y="11830"/>
                    <a:pt x="4577" y="11826"/>
                    <a:pt x="4521" y="11826"/>
                  </a:cubicBezTo>
                  <a:cubicBezTo>
                    <a:pt x="4399" y="11826"/>
                    <a:pt x="4266" y="11845"/>
                    <a:pt x="4144" y="11853"/>
                  </a:cubicBezTo>
                  <a:cubicBezTo>
                    <a:pt x="4080" y="11857"/>
                    <a:pt x="4017" y="11859"/>
                    <a:pt x="3954" y="11859"/>
                  </a:cubicBezTo>
                  <a:cubicBezTo>
                    <a:pt x="3075" y="11859"/>
                    <a:pt x="2340" y="11473"/>
                    <a:pt x="1751" y="10806"/>
                  </a:cubicBezTo>
                  <a:cubicBezTo>
                    <a:pt x="870" y="9794"/>
                    <a:pt x="561" y="8591"/>
                    <a:pt x="799" y="7269"/>
                  </a:cubicBezTo>
                  <a:cubicBezTo>
                    <a:pt x="1102" y="5556"/>
                    <a:pt x="2324" y="5077"/>
                    <a:pt x="3448" y="5077"/>
                  </a:cubicBezTo>
                  <a:cubicBezTo>
                    <a:pt x="3558" y="5077"/>
                    <a:pt x="3668" y="5082"/>
                    <a:pt x="3775" y="5091"/>
                  </a:cubicBezTo>
                  <a:cubicBezTo>
                    <a:pt x="4430" y="5138"/>
                    <a:pt x="5037" y="5364"/>
                    <a:pt x="5597" y="5722"/>
                  </a:cubicBezTo>
                  <a:cubicBezTo>
                    <a:pt x="5918" y="5924"/>
                    <a:pt x="6228" y="6162"/>
                    <a:pt x="6549" y="6388"/>
                  </a:cubicBezTo>
                  <a:cubicBezTo>
                    <a:pt x="6692" y="6484"/>
                    <a:pt x="6847" y="6615"/>
                    <a:pt x="7002" y="6662"/>
                  </a:cubicBezTo>
                  <a:cubicBezTo>
                    <a:pt x="7062" y="6675"/>
                    <a:pt x="7128" y="6682"/>
                    <a:pt x="7194" y="6682"/>
                  </a:cubicBezTo>
                  <a:cubicBezTo>
                    <a:pt x="7312" y="6682"/>
                    <a:pt x="7430" y="6660"/>
                    <a:pt x="7514" y="6615"/>
                  </a:cubicBezTo>
                  <a:cubicBezTo>
                    <a:pt x="7704" y="6507"/>
                    <a:pt x="7645" y="6305"/>
                    <a:pt x="7585" y="6126"/>
                  </a:cubicBezTo>
                  <a:cubicBezTo>
                    <a:pt x="7049" y="4591"/>
                    <a:pt x="7383" y="3221"/>
                    <a:pt x="8371" y="1983"/>
                  </a:cubicBezTo>
                  <a:cubicBezTo>
                    <a:pt x="9065" y="1122"/>
                    <a:pt x="9912" y="761"/>
                    <a:pt x="10734" y="761"/>
                  </a:cubicBezTo>
                  <a:close/>
                  <a:moveTo>
                    <a:pt x="10725" y="1"/>
                  </a:moveTo>
                  <a:cubicBezTo>
                    <a:pt x="9731" y="1"/>
                    <a:pt x="8697" y="427"/>
                    <a:pt x="7823" y="1459"/>
                  </a:cubicBezTo>
                  <a:cubicBezTo>
                    <a:pt x="7038" y="2412"/>
                    <a:pt x="6621" y="3507"/>
                    <a:pt x="6573" y="4733"/>
                  </a:cubicBezTo>
                  <a:cubicBezTo>
                    <a:pt x="6573" y="4924"/>
                    <a:pt x="6561" y="5126"/>
                    <a:pt x="6537" y="5388"/>
                  </a:cubicBezTo>
                  <a:cubicBezTo>
                    <a:pt x="6264" y="5233"/>
                    <a:pt x="6037" y="5114"/>
                    <a:pt x="5811" y="4972"/>
                  </a:cubicBezTo>
                  <a:cubicBezTo>
                    <a:pt x="5076" y="4541"/>
                    <a:pt x="4294" y="4342"/>
                    <a:pt x="3466" y="4342"/>
                  </a:cubicBezTo>
                  <a:cubicBezTo>
                    <a:pt x="3356" y="4342"/>
                    <a:pt x="3244" y="4345"/>
                    <a:pt x="3132" y="4352"/>
                  </a:cubicBezTo>
                  <a:cubicBezTo>
                    <a:pt x="1739" y="4424"/>
                    <a:pt x="632" y="5269"/>
                    <a:pt x="203" y="6615"/>
                  </a:cubicBezTo>
                  <a:cubicBezTo>
                    <a:pt x="13" y="7234"/>
                    <a:pt x="1" y="7889"/>
                    <a:pt x="49" y="8532"/>
                  </a:cubicBezTo>
                  <a:cubicBezTo>
                    <a:pt x="227" y="10294"/>
                    <a:pt x="1084" y="11580"/>
                    <a:pt x="2704" y="12342"/>
                  </a:cubicBezTo>
                  <a:cubicBezTo>
                    <a:pt x="2811" y="12389"/>
                    <a:pt x="2906" y="12449"/>
                    <a:pt x="3061" y="12520"/>
                  </a:cubicBezTo>
                  <a:cubicBezTo>
                    <a:pt x="2751" y="12794"/>
                    <a:pt x="2466" y="13008"/>
                    <a:pt x="2192" y="13270"/>
                  </a:cubicBezTo>
                  <a:cubicBezTo>
                    <a:pt x="1180" y="14199"/>
                    <a:pt x="703" y="15366"/>
                    <a:pt x="858" y="16747"/>
                  </a:cubicBezTo>
                  <a:cubicBezTo>
                    <a:pt x="1025" y="18211"/>
                    <a:pt x="1704" y="19402"/>
                    <a:pt x="2894" y="20259"/>
                  </a:cubicBezTo>
                  <a:cubicBezTo>
                    <a:pt x="3688" y="20843"/>
                    <a:pt x="4630" y="21129"/>
                    <a:pt x="5608" y="21129"/>
                  </a:cubicBezTo>
                  <a:cubicBezTo>
                    <a:pt x="5628" y="21129"/>
                    <a:pt x="5648" y="21129"/>
                    <a:pt x="5668" y="21128"/>
                  </a:cubicBezTo>
                  <a:cubicBezTo>
                    <a:pt x="7014" y="21093"/>
                    <a:pt x="8109" y="20533"/>
                    <a:pt x="8835" y="19354"/>
                  </a:cubicBezTo>
                  <a:cubicBezTo>
                    <a:pt x="8954" y="19152"/>
                    <a:pt x="9002" y="18878"/>
                    <a:pt x="9300" y="18747"/>
                  </a:cubicBezTo>
                  <a:cubicBezTo>
                    <a:pt x="9705" y="19592"/>
                    <a:pt x="10336" y="20200"/>
                    <a:pt x="11098" y="20664"/>
                  </a:cubicBezTo>
                  <a:cubicBezTo>
                    <a:pt x="11857" y="21122"/>
                    <a:pt x="12630" y="21368"/>
                    <a:pt x="13416" y="21368"/>
                  </a:cubicBezTo>
                  <a:cubicBezTo>
                    <a:pt x="14060" y="21368"/>
                    <a:pt x="14712" y="21203"/>
                    <a:pt x="15372" y="20854"/>
                  </a:cubicBezTo>
                  <a:cubicBezTo>
                    <a:pt x="17301" y="19831"/>
                    <a:pt x="18825" y="16794"/>
                    <a:pt x="17622" y="14116"/>
                  </a:cubicBezTo>
                  <a:cubicBezTo>
                    <a:pt x="17527" y="13901"/>
                    <a:pt x="17420" y="13699"/>
                    <a:pt x="17277" y="13389"/>
                  </a:cubicBezTo>
                  <a:cubicBezTo>
                    <a:pt x="17603" y="13335"/>
                    <a:pt x="17840" y="13281"/>
                    <a:pt x="18051" y="13281"/>
                  </a:cubicBezTo>
                  <a:cubicBezTo>
                    <a:pt x="18071" y="13281"/>
                    <a:pt x="18091" y="13281"/>
                    <a:pt x="18110" y="13282"/>
                  </a:cubicBezTo>
                  <a:cubicBezTo>
                    <a:pt x="18670" y="13246"/>
                    <a:pt x="19182" y="13092"/>
                    <a:pt x="19670" y="12853"/>
                  </a:cubicBezTo>
                  <a:cubicBezTo>
                    <a:pt x="21944" y="11746"/>
                    <a:pt x="22587" y="9234"/>
                    <a:pt x="21146" y="7162"/>
                  </a:cubicBezTo>
                  <a:cubicBezTo>
                    <a:pt x="20317" y="5967"/>
                    <a:pt x="18753" y="5053"/>
                    <a:pt x="17072" y="5053"/>
                  </a:cubicBezTo>
                  <a:cubicBezTo>
                    <a:pt x="16459" y="5053"/>
                    <a:pt x="15831" y="5174"/>
                    <a:pt x="15217" y="5448"/>
                  </a:cubicBezTo>
                  <a:cubicBezTo>
                    <a:pt x="15074" y="5531"/>
                    <a:pt x="14908" y="5567"/>
                    <a:pt x="14693" y="5650"/>
                  </a:cubicBezTo>
                  <a:cubicBezTo>
                    <a:pt x="14717" y="5388"/>
                    <a:pt x="14729" y="5210"/>
                    <a:pt x="14741" y="5031"/>
                  </a:cubicBezTo>
                  <a:cubicBezTo>
                    <a:pt x="14812" y="4114"/>
                    <a:pt x="14693" y="3233"/>
                    <a:pt x="14324" y="2388"/>
                  </a:cubicBezTo>
                  <a:cubicBezTo>
                    <a:pt x="13709" y="1021"/>
                    <a:pt x="12264" y="1"/>
                    <a:pt x="1072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299" name="Google Shape;299;p7"/>
            <p:cNvSpPr/>
            <p:nvPr/>
          </p:nvSpPr>
          <p:spPr>
            <a:xfrm>
              <a:off x="1840475" y="2940600"/>
              <a:ext cx="525975" cy="496600"/>
            </a:xfrm>
            <a:custGeom>
              <a:avLst/>
              <a:gdLst/>
              <a:ahLst/>
              <a:cxnLst/>
              <a:rect l="l" t="t" r="r" b="b"/>
              <a:pathLst>
                <a:path w="21039" h="19864" extrusionOk="0">
                  <a:moveTo>
                    <a:pt x="10174" y="1"/>
                  </a:moveTo>
                  <a:cubicBezTo>
                    <a:pt x="9352" y="1"/>
                    <a:pt x="8505" y="362"/>
                    <a:pt x="7811" y="1223"/>
                  </a:cubicBezTo>
                  <a:cubicBezTo>
                    <a:pt x="6823" y="2461"/>
                    <a:pt x="6489" y="3831"/>
                    <a:pt x="7025" y="5366"/>
                  </a:cubicBezTo>
                  <a:cubicBezTo>
                    <a:pt x="7085" y="5545"/>
                    <a:pt x="7144" y="5747"/>
                    <a:pt x="6954" y="5855"/>
                  </a:cubicBezTo>
                  <a:cubicBezTo>
                    <a:pt x="6870" y="5900"/>
                    <a:pt x="6752" y="5922"/>
                    <a:pt x="6634" y="5922"/>
                  </a:cubicBezTo>
                  <a:cubicBezTo>
                    <a:pt x="6568" y="5922"/>
                    <a:pt x="6502" y="5915"/>
                    <a:pt x="6442" y="5902"/>
                  </a:cubicBezTo>
                  <a:cubicBezTo>
                    <a:pt x="6287" y="5855"/>
                    <a:pt x="6132" y="5724"/>
                    <a:pt x="5989" y="5628"/>
                  </a:cubicBezTo>
                  <a:cubicBezTo>
                    <a:pt x="5668" y="5402"/>
                    <a:pt x="5358" y="5164"/>
                    <a:pt x="5037" y="4962"/>
                  </a:cubicBezTo>
                  <a:cubicBezTo>
                    <a:pt x="4477" y="4604"/>
                    <a:pt x="3870" y="4378"/>
                    <a:pt x="3215" y="4331"/>
                  </a:cubicBezTo>
                  <a:cubicBezTo>
                    <a:pt x="3108" y="4322"/>
                    <a:pt x="2998" y="4317"/>
                    <a:pt x="2888" y="4317"/>
                  </a:cubicBezTo>
                  <a:cubicBezTo>
                    <a:pt x="1764" y="4317"/>
                    <a:pt x="542" y="4796"/>
                    <a:pt x="239" y="6509"/>
                  </a:cubicBezTo>
                  <a:cubicBezTo>
                    <a:pt x="1" y="7831"/>
                    <a:pt x="310" y="9034"/>
                    <a:pt x="1191" y="10046"/>
                  </a:cubicBezTo>
                  <a:cubicBezTo>
                    <a:pt x="1780" y="10713"/>
                    <a:pt x="2515" y="11099"/>
                    <a:pt x="3394" y="11099"/>
                  </a:cubicBezTo>
                  <a:cubicBezTo>
                    <a:pt x="3457" y="11099"/>
                    <a:pt x="3520" y="11097"/>
                    <a:pt x="3584" y="11093"/>
                  </a:cubicBezTo>
                  <a:cubicBezTo>
                    <a:pt x="3706" y="11085"/>
                    <a:pt x="3839" y="11066"/>
                    <a:pt x="3961" y="11066"/>
                  </a:cubicBezTo>
                  <a:cubicBezTo>
                    <a:pt x="4017" y="11066"/>
                    <a:pt x="4071" y="11070"/>
                    <a:pt x="4120" y="11081"/>
                  </a:cubicBezTo>
                  <a:cubicBezTo>
                    <a:pt x="4227" y="11093"/>
                    <a:pt x="4382" y="11201"/>
                    <a:pt x="4406" y="11284"/>
                  </a:cubicBezTo>
                  <a:cubicBezTo>
                    <a:pt x="4442" y="11379"/>
                    <a:pt x="4382" y="11570"/>
                    <a:pt x="4299" y="11629"/>
                  </a:cubicBezTo>
                  <a:cubicBezTo>
                    <a:pt x="4037" y="11820"/>
                    <a:pt x="3751" y="11998"/>
                    <a:pt x="3441" y="12141"/>
                  </a:cubicBezTo>
                  <a:cubicBezTo>
                    <a:pt x="2894" y="12403"/>
                    <a:pt x="2429" y="12760"/>
                    <a:pt x="2001" y="13189"/>
                  </a:cubicBezTo>
                  <a:cubicBezTo>
                    <a:pt x="1370" y="13820"/>
                    <a:pt x="1048" y="14570"/>
                    <a:pt x="1013" y="15475"/>
                  </a:cubicBezTo>
                  <a:cubicBezTo>
                    <a:pt x="953" y="17011"/>
                    <a:pt x="2001" y="19142"/>
                    <a:pt x="4346" y="19571"/>
                  </a:cubicBezTo>
                  <a:cubicBezTo>
                    <a:pt x="4595" y="19616"/>
                    <a:pt x="4837" y="19639"/>
                    <a:pt x="5070" y="19639"/>
                  </a:cubicBezTo>
                  <a:cubicBezTo>
                    <a:pt x="6410" y="19639"/>
                    <a:pt x="7469" y="18892"/>
                    <a:pt x="7966" y="17523"/>
                  </a:cubicBezTo>
                  <a:cubicBezTo>
                    <a:pt x="8085" y="17201"/>
                    <a:pt x="8097" y="16868"/>
                    <a:pt x="8168" y="16535"/>
                  </a:cubicBezTo>
                  <a:cubicBezTo>
                    <a:pt x="8252" y="16332"/>
                    <a:pt x="8323" y="16177"/>
                    <a:pt x="8383" y="16034"/>
                  </a:cubicBezTo>
                  <a:cubicBezTo>
                    <a:pt x="8740" y="16094"/>
                    <a:pt x="8871" y="16320"/>
                    <a:pt x="8978" y="16558"/>
                  </a:cubicBezTo>
                  <a:cubicBezTo>
                    <a:pt x="9121" y="16880"/>
                    <a:pt x="9240" y="17225"/>
                    <a:pt x="9406" y="17547"/>
                  </a:cubicBezTo>
                  <a:cubicBezTo>
                    <a:pt x="9883" y="18559"/>
                    <a:pt x="10669" y="19237"/>
                    <a:pt x="11716" y="19630"/>
                  </a:cubicBezTo>
                  <a:cubicBezTo>
                    <a:pt x="12118" y="19787"/>
                    <a:pt x="12512" y="19864"/>
                    <a:pt x="12899" y="19864"/>
                  </a:cubicBezTo>
                  <a:cubicBezTo>
                    <a:pt x="13510" y="19864"/>
                    <a:pt x="14100" y="19673"/>
                    <a:pt x="14669" y="19309"/>
                  </a:cubicBezTo>
                  <a:cubicBezTo>
                    <a:pt x="16419" y="18201"/>
                    <a:pt x="17669" y="15189"/>
                    <a:pt x="15895" y="12820"/>
                  </a:cubicBezTo>
                  <a:cubicBezTo>
                    <a:pt x="15788" y="12665"/>
                    <a:pt x="15657" y="12534"/>
                    <a:pt x="15562" y="12391"/>
                  </a:cubicBezTo>
                  <a:cubicBezTo>
                    <a:pt x="15407" y="12117"/>
                    <a:pt x="15526" y="11855"/>
                    <a:pt x="15836" y="11808"/>
                  </a:cubicBezTo>
                  <a:cubicBezTo>
                    <a:pt x="16006" y="11788"/>
                    <a:pt x="16177" y="11779"/>
                    <a:pt x="16345" y="11779"/>
                  </a:cubicBezTo>
                  <a:cubicBezTo>
                    <a:pt x="16483" y="11779"/>
                    <a:pt x="16619" y="11785"/>
                    <a:pt x="16753" y="11796"/>
                  </a:cubicBezTo>
                  <a:cubicBezTo>
                    <a:pt x="16779" y="11796"/>
                    <a:pt x="16806" y="11796"/>
                    <a:pt x="16832" y="11796"/>
                  </a:cubicBezTo>
                  <a:cubicBezTo>
                    <a:pt x="17659" y="11796"/>
                    <a:pt x="18418" y="11615"/>
                    <a:pt x="19122" y="11177"/>
                  </a:cubicBezTo>
                  <a:cubicBezTo>
                    <a:pt x="20646" y="10248"/>
                    <a:pt x="21039" y="8534"/>
                    <a:pt x="20110" y="7010"/>
                  </a:cubicBezTo>
                  <a:cubicBezTo>
                    <a:pt x="19451" y="5939"/>
                    <a:pt x="18063" y="5015"/>
                    <a:pt x="16531" y="5015"/>
                  </a:cubicBezTo>
                  <a:cubicBezTo>
                    <a:pt x="15712" y="5015"/>
                    <a:pt x="14851" y="5279"/>
                    <a:pt x="14038" y="5926"/>
                  </a:cubicBezTo>
                  <a:cubicBezTo>
                    <a:pt x="13871" y="6057"/>
                    <a:pt x="13740" y="6224"/>
                    <a:pt x="13562" y="6331"/>
                  </a:cubicBezTo>
                  <a:cubicBezTo>
                    <a:pt x="13482" y="6380"/>
                    <a:pt x="13370" y="6405"/>
                    <a:pt x="13266" y="6405"/>
                  </a:cubicBezTo>
                  <a:cubicBezTo>
                    <a:pt x="13245" y="6405"/>
                    <a:pt x="13224" y="6404"/>
                    <a:pt x="13205" y="6402"/>
                  </a:cubicBezTo>
                  <a:cubicBezTo>
                    <a:pt x="13026" y="6355"/>
                    <a:pt x="12978" y="6176"/>
                    <a:pt x="13026" y="6033"/>
                  </a:cubicBezTo>
                  <a:cubicBezTo>
                    <a:pt x="13097" y="5676"/>
                    <a:pt x="13216" y="5331"/>
                    <a:pt x="13312" y="4985"/>
                  </a:cubicBezTo>
                  <a:cubicBezTo>
                    <a:pt x="13574" y="3950"/>
                    <a:pt x="13514" y="2938"/>
                    <a:pt x="13085" y="1949"/>
                  </a:cubicBezTo>
                  <a:cubicBezTo>
                    <a:pt x="12565" y="802"/>
                    <a:pt x="11398" y="1"/>
                    <a:pt x="1017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0" name="Google Shape;300;p7"/>
            <p:cNvSpPr/>
            <p:nvPr/>
          </p:nvSpPr>
          <p:spPr>
            <a:xfrm>
              <a:off x="2036925" y="3220875"/>
              <a:ext cx="102425" cy="41725"/>
            </a:xfrm>
            <a:custGeom>
              <a:avLst/>
              <a:gdLst/>
              <a:ahLst/>
              <a:cxnLst/>
              <a:rect l="l" t="t" r="r" b="b"/>
              <a:pathLst>
                <a:path w="4097" h="1669" extrusionOk="0">
                  <a:moveTo>
                    <a:pt x="390" y="1"/>
                  </a:moveTo>
                  <a:cubicBezTo>
                    <a:pt x="317" y="1"/>
                    <a:pt x="245" y="16"/>
                    <a:pt x="191" y="49"/>
                  </a:cubicBezTo>
                  <a:cubicBezTo>
                    <a:pt x="60" y="120"/>
                    <a:pt x="1" y="299"/>
                    <a:pt x="84" y="442"/>
                  </a:cubicBezTo>
                  <a:cubicBezTo>
                    <a:pt x="167" y="597"/>
                    <a:pt x="274" y="763"/>
                    <a:pt x="405" y="882"/>
                  </a:cubicBezTo>
                  <a:cubicBezTo>
                    <a:pt x="941" y="1383"/>
                    <a:pt x="1560" y="1633"/>
                    <a:pt x="2334" y="1668"/>
                  </a:cubicBezTo>
                  <a:cubicBezTo>
                    <a:pt x="2775" y="1633"/>
                    <a:pt x="3227" y="1561"/>
                    <a:pt x="3632" y="1311"/>
                  </a:cubicBezTo>
                  <a:cubicBezTo>
                    <a:pt x="3775" y="1216"/>
                    <a:pt x="3930" y="1097"/>
                    <a:pt x="4037" y="966"/>
                  </a:cubicBezTo>
                  <a:cubicBezTo>
                    <a:pt x="4073" y="882"/>
                    <a:pt x="4096" y="704"/>
                    <a:pt x="4037" y="609"/>
                  </a:cubicBezTo>
                  <a:cubicBezTo>
                    <a:pt x="3989" y="537"/>
                    <a:pt x="3823" y="466"/>
                    <a:pt x="3715" y="466"/>
                  </a:cubicBezTo>
                  <a:cubicBezTo>
                    <a:pt x="3573" y="478"/>
                    <a:pt x="3418" y="549"/>
                    <a:pt x="3287" y="621"/>
                  </a:cubicBezTo>
                  <a:cubicBezTo>
                    <a:pt x="2945" y="793"/>
                    <a:pt x="2618" y="876"/>
                    <a:pt x="2302" y="876"/>
                  </a:cubicBezTo>
                  <a:cubicBezTo>
                    <a:pt x="1791" y="876"/>
                    <a:pt x="1309" y="661"/>
                    <a:pt x="846" y="263"/>
                  </a:cubicBezTo>
                  <a:cubicBezTo>
                    <a:pt x="763" y="180"/>
                    <a:pt x="667" y="73"/>
                    <a:pt x="548" y="25"/>
                  </a:cubicBezTo>
                  <a:cubicBezTo>
                    <a:pt x="502" y="10"/>
                    <a:pt x="446" y="1"/>
                    <a:pt x="39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1" name="Google Shape;301;p7"/>
            <p:cNvSpPr/>
            <p:nvPr/>
          </p:nvSpPr>
          <p:spPr>
            <a:xfrm>
              <a:off x="2011925" y="3155700"/>
              <a:ext cx="18775" cy="19275"/>
            </a:xfrm>
            <a:custGeom>
              <a:avLst/>
              <a:gdLst/>
              <a:ahLst/>
              <a:cxnLst/>
              <a:rect l="l" t="t" r="r" b="b"/>
              <a:pathLst>
                <a:path w="751" h="771" extrusionOk="0">
                  <a:moveTo>
                    <a:pt x="375" y="0"/>
                  </a:moveTo>
                  <a:cubicBezTo>
                    <a:pt x="369" y="0"/>
                    <a:pt x="363" y="1"/>
                    <a:pt x="358" y="1"/>
                  </a:cubicBezTo>
                  <a:cubicBezTo>
                    <a:pt x="167" y="13"/>
                    <a:pt x="1" y="215"/>
                    <a:pt x="1" y="418"/>
                  </a:cubicBezTo>
                  <a:cubicBezTo>
                    <a:pt x="1" y="608"/>
                    <a:pt x="151" y="771"/>
                    <a:pt x="335" y="771"/>
                  </a:cubicBezTo>
                  <a:cubicBezTo>
                    <a:pt x="358" y="771"/>
                    <a:pt x="382" y="768"/>
                    <a:pt x="405" y="763"/>
                  </a:cubicBezTo>
                  <a:cubicBezTo>
                    <a:pt x="620" y="715"/>
                    <a:pt x="751" y="525"/>
                    <a:pt x="715" y="311"/>
                  </a:cubicBezTo>
                  <a:cubicBezTo>
                    <a:pt x="703" y="161"/>
                    <a:pt x="536" y="0"/>
                    <a:pt x="37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302" name="Google Shape;302;p7"/>
            <p:cNvSpPr/>
            <p:nvPr/>
          </p:nvSpPr>
          <p:spPr>
            <a:xfrm>
              <a:off x="2153300" y="3182800"/>
              <a:ext cx="17900" cy="18775"/>
            </a:xfrm>
            <a:custGeom>
              <a:avLst/>
              <a:gdLst/>
              <a:ahLst/>
              <a:cxnLst/>
              <a:rect l="l" t="t" r="r" b="b"/>
              <a:pathLst>
                <a:path w="716" h="751" extrusionOk="0">
                  <a:moveTo>
                    <a:pt x="382" y="0"/>
                  </a:moveTo>
                  <a:cubicBezTo>
                    <a:pt x="180" y="0"/>
                    <a:pt x="1" y="179"/>
                    <a:pt x="25" y="405"/>
                  </a:cubicBezTo>
                  <a:cubicBezTo>
                    <a:pt x="25" y="596"/>
                    <a:pt x="168" y="751"/>
                    <a:pt x="346" y="751"/>
                  </a:cubicBezTo>
                  <a:cubicBezTo>
                    <a:pt x="561" y="751"/>
                    <a:pt x="715" y="572"/>
                    <a:pt x="703" y="346"/>
                  </a:cubicBezTo>
                  <a:cubicBezTo>
                    <a:pt x="692" y="167"/>
                    <a:pt x="537" y="0"/>
                    <a:pt x="38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205704669"/>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matchingName="Table of contents" userDrawn="1">
  <p:cSld name="Table of contents">
    <p:spTree>
      <p:nvGrpSpPr>
        <p:cNvPr id="1" name="Shape 625"/>
        <p:cNvGrpSpPr/>
        <p:nvPr/>
      </p:nvGrpSpPr>
      <p:grpSpPr>
        <a:xfrm>
          <a:off x="0" y="0"/>
          <a:ext cx="0" cy="0"/>
          <a:chOff x="0" y="0"/>
          <a:chExt cx="0" cy="0"/>
        </a:xfrm>
      </p:grpSpPr>
      <p:grpSp>
        <p:nvGrpSpPr>
          <p:cNvPr id="626" name="Google Shape;626;p16"/>
          <p:cNvGrpSpPr/>
          <p:nvPr/>
        </p:nvGrpSpPr>
        <p:grpSpPr>
          <a:xfrm>
            <a:off x="-190528" y="-107233"/>
            <a:ext cx="12700800" cy="7072400"/>
            <a:chOff x="-142896" y="-80425"/>
            <a:chExt cx="9525600" cy="5304300"/>
          </a:xfrm>
        </p:grpSpPr>
        <p:cxnSp>
          <p:nvCxnSpPr>
            <p:cNvPr id="627" name="Google Shape;627;p16"/>
            <p:cNvCxnSpPr/>
            <p:nvPr/>
          </p:nvCxnSpPr>
          <p:spPr>
            <a:xfrm>
              <a:off x="-142896" y="51435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28" name="Google Shape;628;p16"/>
            <p:cNvCxnSpPr/>
            <p:nvPr/>
          </p:nvCxnSpPr>
          <p:spPr>
            <a:xfrm>
              <a:off x="-142896" y="41148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29" name="Google Shape;629;p16"/>
            <p:cNvCxnSpPr/>
            <p:nvPr/>
          </p:nvCxnSpPr>
          <p:spPr>
            <a:xfrm>
              <a:off x="-142896" y="30861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30" name="Google Shape;630;p16"/>
            <p:cNvCxnSpPr/>
            <p:nvPr/>
          </p:nvCxnSpPr>
          <p:spPr>
            <a:xfrm>
              <a:off x="-142896" y="20574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31" name="Google Shape;631;p16"/>
            <p:cNvCxnSpPr/>
            <p:nvPr/>
          </p:nvCxnSpPr>
          <p:spPr>
            <a:xfrm>
              <a:off x="-142896" y="10287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32" name="Google Shape;632;p16"/>
            <p:cNvCxnSpPr/>
            <p:nvPr/>
          </p:nvCxnSpPr>
          <p:spPr>
            <a:xfrm>
              <a:off x="-142896" y="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633" name="Google Shape;633;p16"/>
            <p:cNvCxnSpPr/>
            <p:nvPr/>
          </p:nvCxnSpPr>
          <p:spPr>
            <a:xfrm rot="-5400000">
              <a:off x="-2652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34" name="Google Shape;634;p16"/>
            <p:cNvCxnSpPr/>
            <p:nvPr/>
          </p:nvCxnSpPr>
          <p:spPr>
            <a:xfrm rot="-5400000">
              <a:off x="-1636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35" name="Google Shape;635;p16"/>
            <p:cNvCxnSpPr/>
            <p:nvPr/>
          </p:nvCxnSpPr>
          <p:spPr>
            <a:xfrm rot="-5400000">
              <a:off x="-620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36" name="Google Shape;636;p16"/>
            <p:cNvCxnSpPr/>
            <p:nvPr/>
          </p:nvCxnSpPr>
          <p:spPr>
            <a:xfrm rot="-5400000">
              <a:off x="39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37" name="Google Shape;637;p16"/>
            <p:cNvCxnSpPr/>
            <p:nvPr/>
          </p:nvCxnSpPr>
          <p:spPr>
            <a:xfrm rot="-5400000">
              <a:off x="1411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38" name="Google Shape;638;p16"/>
            <p:cNvCxnSpPr/>
            <p:nvPr/>
          </p:nvCxnSpPr>
          <p:spPr>
            <a:xfrm rot="-5400000">
              <a:off x="2427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39" name="Google Shape;639;p16"/>
            <p:cNvCxnSpPr/>
            <p:nvPr/>
          </p:nvCxnSpPr>
          <p:spPr>
            <a:xfrm rot="-5400000">
              <a:off x="3443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40" name="Google Shape;640;p16"/>
            <p:cNvCxnSpPr/>
            <p:nvPr/>
          </p:nvCxnSpPr>
          <p:spPr>
            <a:xfrm rot="-5400000">
              <a:off x="4459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41" name="Google Shape;641;p16"/>
            <p:cNvCxnSpPr/>
            <p:nvPr/>
          </p:nvCxnSpPr>
          <p:spPr>
            <a:xfrm rot="-5400000">
              <a:off x="547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642" name="Google Shape;642;p16"/>
            <p:cNvCxnSpPr/>
            <p:nvPr/>
          </p:nvCxnSpPr>
          <p:spPr>
            <a:xfrm rot="-5400000">
              <a:off x="6491850" y="2571725"/>
              <a:ext cx="5304300" cy="0"/>
            </a:xfrm>
            <a:prstGeom prst="straightConnector1">
              <a:avLst/>
            </a:prstGeom>
            <a:noFill/>
            <a:ln w="9525" cap="flat" cmpd="sng">
              <a:solidFill>
                <a:schemeClr val="lt1"/>
              </a:solidFill>
              <a:prstDash val="solid"/>
              <a:round/>
              <a:headEnd type="none" w="med" len="med"/>
              <a:tailEnd type="none" w="med" len="med"/>
            </a:ln>
          </p:spPr>
        </p:cxnSp>
      </p:grpSp>
      <p:sp>
        <p:nvSpPr>
          <p:cNvPr id="643" name="Google Shape;643;p16"/>
          <p:cNvSpPr/>
          <p:nvPr/>
        </p:nvSpPr>
        <p:spPr>
          <a:xfrm>
            <a:off x="160218" y="792055"/>
            <a:ext cx="11911756" cy="5958780"/>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44" name="Google Shape;644;p16"/>
          <p:cNvSpPr/>
          <p:nvPr/>
        </p:nvSpPr>
        <p:spPr>
          <a:xfrm>
            <a:off x="1223083" y="31179"/>
            <a:ext cx="3800917" cy="708000"/>
          </a:xfrm>
          <a:prstGeom prst="roundRect">
            <a:avLst>
              <a:gd name="adj" fmla="val 50000"/>
            </a:avLst>
          </a:prstGeom>
          <a:solidFill>
            <a:schemeClr val="dk1"/>
          </a:solidFill>
          <a:ln w="28575" cap="flat" cmpd="sng">
            <a:solidFill>
              <a:srgbClr val="3D2E2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658" name="Google Shape;658;p16"/>
          <p:cNvGrpSpPr/>
          <p:nvPr/>
        </p:nvGrpSpPr>
        <p:grpSpPr>
          <a:xfrm>
            <a:off x="7261634" y="6522068"/>
            <a:ext cx="158367" cy="165433"/>
            <a:chOff x="1409475" y="641250"/>
            <a:chExt cx="118775" cy="124075"/>
          </a:xfrm>
        </p:grpSpPr>
        <p:sp>
          <p:nvSpPr>
            <p:cNvPr id="659" name="Google Shape;659;p16"/>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0" name="Google Shape;660;p16"/>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61" name="Google Shape;661;p16"/>
          <p:cNvGrpSpPr/>
          <p:nvPr/>
        </p:nvGrpSpPr>
        <p:grpSpPr>
          <a:xfrm>
            <a:off x="264934" y="535768"/>
            <a:ext cx="158367" cy="165433"/>
            <a:chOff x="1409475" y="641250"/>
            <a:chExt cx="118775" cy="124075"/>
          </a:xfrm>
        </p:grpSpPr>
        <p:sp>
          <p:nvSpPr>
            <p:cNvPr id="662" name="Google Shape;662;p16"/>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3" name="Google Shape;663;p16"/>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64" name="Google Shape;664;p16"/>
          <p:cNvGrpSpPr/>
          <p:nvPr/>
        </p:nvGrpSpPr>
        <p:grpSpPr>
          <a:xfrm>
            <a:off x="11318401" y="158468"/>
            <a:ext cx="158367" cy="165433"/>
            <a:chOff x="1409475" y="641250"/>
            <a:chExt cx="118775" cy="124075"/>
          </a:xfrm>
        </p:grpSpPr>
        <p:sp>
          <p:nvSpPr>
            <p:cNvPr id="665" name="Google Shape;665;p16"/>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6" name="Google Shape;666;p16"/>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67" name="Google Shape;667;p16"/>
          <p:cNvGrpSpPr/>
          <p:nvPr/>
        </p:nvGrpSpPr>
        <p:grpSpPr>
          <a:xfrm>
            <a:off x="11807406" y="6445820"/>
            <a:ext cx="448753" cy="483360"/>
            <a:chOff x="713250" y="2576650"/>
            <a:chExt cx="273275" cy="294325"/>
          </a:xfrm>
        </p:grpSpPr>
        <p:sp>
          <p:nvSpPr>
            <p:cNvPr id="668" name="Google Shape;668;p16"/>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69" name="Google Shape;669;p16"/>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70" name="Google Shape;670;p16"/>
          <p:cNvGrpSpPr/>
          <p:nvPr/>
        </p:nvGrpSpPr>
        <p:grpSpPr>
          <a:xfrm rot="415209">
            <a:off x="11518841" y="650924"/>
            <a:ext cx="796801" cy="782693"/>
            <a:chOff x="4636650" y="2847925"/>
            <a:chExt cx="351575" cy="345350"/>
          </a:xfrm>
        </p:grpSpPr>
        <p:sp>
          <p:nvSpPr>
            <p:cNvPr id="671" name="Google Shape;671;p16"/>
            <p:cNvSpPr/>
            <p:nvPr/>
          </p:nvSpPr>
          <p:spPr>
            <a:xfrm>
              <a:off x="4636650" y="2847925"/>
              <a:ext cx="351575" cy="345350"/>
            </a:xfrm>
            <a:custGeom>
              <a:avLst/>
              <a:gdLst/>
              <a:ahLst/>
              <a:cxnLst/>
              <a:rect l="l" t="t" r="r" b="b"/>
              <a:pathLst>
                <a:path w="14063" h="13814" extrusionOk="0">
                  <a:moveTo>
                    <a:pt x="3344" y="745"/>
                  </a:moveTo>
                  <a:cubicBezTo>
                    <a:pt x="3975" y="745"/>
                    <a:pt x="4537" y="978"/>
                    <a:pt x="5049" y="1370"/>
                  </a:cubicBezTo>
                  <a:cubicBezTo>
                    <a:pt x="5775" y="1954"/>
                    <a:pt x="6216" y="2739"/>
                    <a:pt x="6454" y="3632"/>
                  </a:cubicBezTo>
                  <a:cubicBezTo>
                    <a:pt x="6514" y="3835"/>
                    <a:pt x="6549" y="4037"/>
                    <a:pt x="6621" y="4228"/>
                  </a:cubicBezTo>
                  <a:cubicBezTo>
                    <a:pt x="6657" y="4338"/>
                    <a:pt x="6776" y="4403"/>
                    <a:pt x="6889" y="4403"/>
                  </a:cubicBezTo>
                  <a:cubicBezTo>
                    <a:pt x="6959" y="4403"/>
                    <a:pt x="7028" y="4378"/>
                    <a:pt x="7073" y="4323"/>
                  </a:cubicBezTo>
                  <a:cubicBezTo>
                    <a:pt x="7216" y="4144"/>
                    <a:pt x="7335" y="3930"/>
                    <a:pt x="7454" y="3739"/>
                  </a:cubicBezTo>
                  <a:cubicBezTo>
                    <a:pt x="7752" y="3216"/>
                    <a:pt x="8109" y="2763"/>
                    <a:pt x="8597" y="2382"/>
                  </a:cubicBezTo>
                  <a:cubicBezTo>
                    <a:pt x="9209" y="1927"/>
                    <a:pt x="9862" y="1713"/>
                    <a:pt x="10551" y="1713"/>
                  </a:cubicBezTo>
                  <a:cubicBezTo>
                    <a:pt x="10853" y="1713"/>
                    <a:pt x="11163" y="1755"/>
                    <a:pt x="11478" y="1834"/>
                  </a:cubicBezTo>
                  <a:cubicBezTo>
                    <a:pt x="12633" y="2132"/>
                    <a:pt x="13348" y="3275"/>
                    <a:pt x="13205" y="4525"/>
                  </a:cubicBezTo>
                  <a:cubicBezTo>
                    <a:pt x="13098" y="5383"/>
                    <a:pt x="12824" y="6180"/>
                    <a:pt x="12383" y="6930"/>
                  </a:cubicBezTo>
                  <a:cubicBezTo>
                    <a:pt x="10895" y="9431"/>
                    <a:pt x="8883" y="11407"/>
                    <a:pt x="6478" y="12979"/>
                  </a:cubicBezTo>
                  <a:cubicBezTo>
                    <a:pt x="6394" y="13026"/>
                    <a:pt x="6299" y="13062"/>
                    <a:pt x="6180" y="13122"/>
                  </a:cubicBezTo>
                  <a:cubicBezTo>
                    <a:pt x="4775" y="11967"/>
                    <a:pt x="3394" y="10812"/>
                    <a:pt x="2370" y="9264"/>
                  </a:cubicBezTo>
                  <a:cubicBezTo>
                    <a:pt x="1501" y="7954"/>
                    <a:pt x="977" y="6537"/>
                    <a:pt x="775" y="5002"/>
                  </a:cubicBezTo>
                  <a:cubicBezTo>
                    <a:pt x="644" y="4025"/>
                    <a:pt x="739" y="3049"/>
                    <a:pt x="1180" y="2132"/>
                  </a:cubicBezTo>
                  <a:cubicBezTo>
                    <a:pt x="1572" y="1299"/>
                    <a:pt x="2227" y="811"/>
                    <a:pt x="3168" y="751"/>
                  </a:cubicBezTo>
                  <a:cubicBezTo>
                    <a:pt x="3227" y="747"/>
                    <a:pt x="3286" y="745"/>
                    <a:pt x="3344" y="745"/>
                  </a:cubicBezTo>
                  <a:close/>
                  <a:moveTo>
                    <a:pt x="3341" y="0"/>
                  </a:moveTo>
                  <a:cubicBezTo>
                    <a:pt x="2743" y="0"/>
                    <a:pt x="2151" y="184"/>
                    <a:pt x="1572" y="584"/>
                  </a:cubicBezTo>
                  <a:cubicBezTo>
                    <a:pt x="858" y="1072"/>
                    <a:pt x="489" y="1823"/>
                    <a:pt x="263" y="2644"/>
                  </a:cubicBezTo>
                  <a:cubicBezTo>
                    <a:pt x="13" y="3549"/>
                    <a:pt x="1" y="4490"/>
                    <a:pt x="168" y="5406"/>
                  </a:cubicBezTo>
                  <a:cubicBezTo>
                    <a:pt x="763" y="8847"/>
                    <a:pt x="2692" y="11407"/>
                    <a:pt x="5490" y="13372"/>
                  </a:cubicBezTo>
                  <a:cubicBezTo>
                    <a:pt x="5925" y="13673"/>
                    <a:pt x="6145" y="13814"/>
                    <a:pt x="6354" y="13814"/>
                  </a:cubicBezTo>
                  <a:cubicBezTo>
                    <a:pt x="6575" y="13814"/>
                    <a:pt x="6783" y="13658"/>
                    <a:pt x="7216" y="13372"/>
                  </a:cubicBezTo>
                  <a:cubicBezTo>
                    <a:pt x="9550" y="11824"/>
                    <a:pt x="11490" y="9859"/>
                    <a:pt x="12943" y="7466"/>
                  </a:cubicBezTo>
                  <a:cubicBezTo>
                    <a:pt x="13598" y="6383"/>
                    <a:pt x="14062" y="5228"/>
                    <a:pt x="13943" y="3930"/>
                  </a:cubicBezTo>
                  <a:cubicBezTo>
                    <a:pt x="13812" y="2537"/>
                    <a:pt x="13002" y="1489"/>
                    <a:pt x="11740" y="1132"/>
                  </a:cubicBezTo>
                  <a:cubicBezTo>
                    <a:pt x="11328" y="1013"/>
                    <a:pt x="10928" y="955"/>
                    <a:pt x="10541" y="955"/>
                  </a:cubicBezTo>
                  <a:cubicBezTo>
                    <a:pt x="9534" y="955"/>
                    <a:pt x="8617" y="1351"/>
                    <a:pt x="7799" y="2108"/>
                  </a:cubicBezTo>
                  <a:cubicBezTo>
                    <a:pt x="7573" y="2311"/>
                    <a:pt x="7371" y="2549"/>
                    <a:pt x="7085" y="2858"/>
                  </a:cubicBezTo>
                  <a:cubicBezTo>
                    <a:pt x="6918" y="2549"/>
                    <a:pt x="6787" y="2299"/>
                    <a:pt x="6656" y="2073"/>
                  </a:cubicBezTo>
                  <a:cubicBezTo>
                    <a:pt x="6264" y="1394"/>
                    <a:pt x="5728" y="822"/>
                    <a:pt x="5025" y="453"/>
                  </a:cubicBezTo>
                  <a:cubicBezTo>
                    <a:pt x="4462" y="160"/>
                    <a:pt x="3899" y="0"/>
                    <a:pt x="3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2" name="Google Shape;672;p16"/>
            <p:cNvSpPr/>
            <p:nvPr/>
          </p:nvSpPr>
          <p:spPr>
            <a:xfrm>
              <a:off x="4652725" y="2866550"/>
              <a:ext cx="317625" cy="309425"/>
            </a:xfrm>
            <a:custGeom>
              <a:avLst/>
              <a:gdLst/>
              <a:ahLst/>
              <a:cxnLst/>
              <a:rect l="l" t="t" r="r" b="b"/>
              <a:pathLst>
                <a:path w="12705" h="12377" extrusionOk="0">
                  <a:moveTo>
                    <a:pt x="2701" y="0"/>
                  </a:moveTo>
                  <a:cubicBezTo>
                    <a:pt x="2643" y="0"/>
                    <a:pt x="2584" y="2"/>
                    <a:pt x="2525" y="6"/>
                  </a:cubicBezTo>
                  <a:cubicBezTo>
                    <a:pt x="1584" y="66"/>
                    <a:pt x="929" y="554"/>
                    <a:pt x="537" y="1387"/>
                  </a:cubicBezTo>
                  <a:cubicBezTo>
                    <a:pt x="96" y="2304"/>
                    <a:pt x="1" y="3280"/>
                    <a:pt x="132" y="4257"/>
                  </a:cubicBezTo>
                  <a:cubicBezTo>
                    <a:pt x="334" y="5792"/>
                    <a:pt x="858" y="7209"/>
                    <a:pt x="1727" y="8519"/>
                  </a:cubicBezTo>
                  <a:cubicBezTo>
                    <a:pt x="2751" y="10067"/>
                    <a:pt x="4132" y="11222"/>
                    <a:pt x="5537" y="12377"/>
                  </a:cubicBezTo>
                  <a:cubicBezTo>
                    <a:pt x="5656" y="12317"/>
                    <a:pt x="5751" y="12281"/>
                    <a:pt x="5835" y="12234"/>
                  </a:cubicBezTo>
                  <a:cubicBezTo>
                    <a:pt x="8240" y="10662"/>
                    <a:pt x="10252" y="8686"/>
                    <a:pt x="11740" y="6185"/>
                  </a:cubicBezTo>
                  <a:cubicBezTo>
                    <a:pt x="12181" y="5435"/>
                    <a:pt x="12455" y="4638"/>
                    <a:pt x="12562" y="3780"/>
                  </a:cubicBezTo>
                  <a:cubicBezTo>
                    <a:pt x="12705" y="2530"/>
                    <a:pt x="11990" y="1387"/>
                    <a:pt x="10835" y="1089"/>
                  </a:cubicBezTo>
                  <a:cubicBezTo>
                    <a:pt x="10520" y="1010"/>
                    <a:pt x="10210" y="968"/>
                    <a:pt x="9908" y="968"/>
                  </a:cubicBezTo>
                  <a:cubicBezTo>
                    <a:pt x="9219" y="968"/>
                    <a:pt x="8566" y="1182"/>
                    <a:pt x="7954" y="1637"/>
                  </a:cubicBezTo>
                  <a:cubicBezTo>
                    <a:pt x="7466" y="2018"/>
                    <a:pt x="7109" y="2471"/>
                    <a:pt x="6811" y="2994"/>
                  </a:cubicBezTo>
                  <a:cubicBezTo>
                    <a:pt x="6692" y="3185"/>
                    <a:pt x="6573" y="3399"/>
                    <a:pt x="6430" y="3578"/>
                  </a:cubicBezTo>
                  <a:cubicBezTo>
                    <a:pt x="6385" y="3633"/>
                    <a:pt x="6316" y="3658"/>
                    <a:pt x="6246" y="3658"/>
                  </a:cubicBezTo>
                  <a:cubicBezTo>
                    <a:pt x="6133" y="3658"/>
                    <a:pt x="6014" y="3593"/>
                    <a:pt x="5978" y="3483"/>
                  </a:cubicBezTo>
                  <a:cubicBezTo>
                    <a:pt x="5906" y="3292"/>
                    <a:pt x="5871" y="3090"/>
                    <a:pt x="5811" y="2887"/>
                  </a:cubicBezTo>
                  <a:cubicBezTo>
                    <a:pt x="5573" y="1994"/>
                    <a:pt x="5132" y="1209"/>
                    <a:pt x="4406" y="625"/>
                  </a:cubicBezTo>
                  <a:cubicBezTo>
                    <a:pt x="3894" y="233"/>
                    <a:pt x="3332" y="0"/>
                    <a:pt x="270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3" name="Google Shape;673;p16"/>
            <p:cNvSpPr/>
            <p:nvPr/>
          </p:nvSpPr>
          <p:spPr>
            <a:xfrm>
              <a:off x="4755425" y="3064725"/>
              <a:ext cx="86950" cy="44575"/>
            </a:xfrm>
            <a:custGeom>
              <a:avLst/>
              <a:gdLst/>
              <a:ahLst/>
              <a:cxnLst/>
              <a:rect l="l" t="t" r="r" b="b"/>
              <a:pathLst>
                <a:path w="3478" h="1783" extrusionOk="0">
                  <a:moveTo>
                    <a:pt x="316" y="0"/>
                  </a:moveTo>
                  <a:cubicBezTo>
                    <a:pt x="274" y="0"/>
                    <a:pt x="237" y="7"/>
                    <a:pt x="215" y="20"/>
                  </a:cubicBezTo>
                  <a:cubicBezTo>
                    <a:pt x="108" y="80"/>
                    <a:pt x="36" y="223"/>
                    <a:pt x="12" y="318"/>
                  </a:cubicBezTo>
                  <a:cubicBezTo>
                    <a:pt x="0" y="413"/>
                    <a:pt x="36" y="532"/>
                    <a:pt x="84" y="616"/>
                  </a:cubicBezTo>
                  <a:cubicBezTo>
                    <a:pt x="489" y="1330"/>
                    <a:pt x="1096" y="1711"/>
                    <a:pt x="1786" y="1783"/>
                  </a:cubicBezTo>
                  <a:cubicBezTo>
                    <a:pt x="2334" y="1783"/>
                    <a:pt x="2858" y="1568"/>
                    <a:pt x="3156" y="1259"/>
                  </a:cubicBezTo>
                  <a:cubicBezTo>
                    <a:pt x="3406" y="1032"/>
                    <a:pt x="3477" y="842"/>
                    <a:pt x="3370" y="663"/>
                  </a:cubicBezTo>
                  <a:cubicBezTo>
                    <a:pt x="3324" y="571"/>
                    <a:pt x="3246" y="520"/>
                    <a:pt x="3140" y="520"/>
                  </a:cubicBezTo>
                  <a:cubicBezTo>
                    <a:pt x="3027" y="520"/>
                    <a:pt x="2881" y="577"/>
                    <a:pt x="2703" y="699"/>
                  </a:cubicBezTo>
                  <a:cubicBezTo>
                    <a:pt x="2455" y="871"/>
                    <a:pt x="2191" y="997"/>
                    <a:pt x="1906" y="997"/>
                  </a:cubicBezTo>
                  <a:cubicBezTo>
                    <a:pt x="1836" y="997"/>
                    <a:pt x="1764" y="989"/>
                    <a:pt x="1691" y="973"/>
                  </a:cubicBezTo>
                  <a:cubicBezTo>
                    <a:pt x="1346" y="913"/>
                    <a:pt x="1096" y="699"/>
                    <a:pt x="858" y="461"/>
                  </a:cubicBezTo>
                  <a:cubicBezTo>
                    <a:pt x="739" y="318"/>
                    <a:pt x="631" y="163"/>
                    <a:pt x="500" y="56"/>
                  </a:cubicBezTo>
                  <a:cubicBezTo>
                    <a:pt x="463" y="19"/>
                    <a:pt x="384" y="0"/>
                    <a:pt x="3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4" name="Google Shape;674;p16"/>
            <p:cNvSpPr/>
            <p:nvPr/>
          </p:nvSpPr>
          <p:spPr>
            <a:xfrm>
              <a:off x="4740550" y="3008650"/>
              <a:ext cx="19350" cy="23000"/>
            </a:xfrm>
            <a:custGeom>
              <a:avLst/>
              <a:gdLst/>
              <a:ahLst/>
              <a:cxnLst/>
              <a:rect l="l" t="t" r="r" b="b"/>
              <a:pathLst>
                <a:path w="774" h="920" extrusionOk="0">
                  <a:moveTo>
                    <a:pt x="382" y="1"/>
                  </a:moveTo>
                  <a:cubicBezTo>
                    <a:pt x="378" y="1"/>
                    <a:pt x="373" y="1"/>
                    <a:pt x="369" y="1"/>
                  </a:cubicBezTo>
                  <a:cubicBezTo>
                    <a:pt x="191" y="37"/>
                    <a:pt x="12" y="228"/>
                    <a:pt x="12" y="454"/>
                  </a:cubicBezTo>
                  <a:cubicBezTo>
                    <a:pt x="1" y="692"/>
                    <a:pt x="184" y="920"/>
                    <a:pt x="377" y="920"/>
                  </a:cubicBezTo>
                  <a:cubicBezTo>
                    <a:pt x="386" y="920"/>
                    <a:pt x="396" y="919"/>
                    <a:pt x="405" y="918"/>
                  </a:cubicBezTo>
                  <a:cubicBezTo>
                    <a:pt x="607" y="894"/>
                    <a:pt x="774" y="692"/>
                    <a:pt x="774" y="478"/>
                  </a:cubicBezTo>
                  <a:cubicBezTo>
                    <a:pt x="774" y="234"/>
                    <a:pt x="559" y="1"/>
                    <a:pt x="3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5" name="Google Shape;675;p16"/>
            <p:cNvSpPr/>
            <p:nvPr/>
          </p:nvSpPr>
          <p:spPr>
            <a:xfrm>
              <a:off x="4836100" y="3019975"/>
              <a:ext cx="18475" cy="21500"/>
            </a:xfrm>
            <a:custGeom>
              <a:avLst/>
              <a:gdLst/>
              <a:ahLst/>
              <a:cxnLst/>
              <a:rect l="l" t="t" r="r" b="b"/>
              <a:pathLst>
                <a:path w="739" h="860" extrusionOk="0">
                  <a:moveTo>
                    <a:pt x="400" y="0"/>
                  </a:moveTo>
                  <a:cubicBezTo>
                    <a:pt x="394" y="0"/>
                    <a:pt x="387" y="0"/>
                    <a:pt x="381" y="1"/>
                  </a:cubicBezTo>
                  <a:cubicBezTo>
                    <a:pt x="143" y="13"/>
                    <a:pt x="0" y="239"/>
                    <a:pt x="12" y="501"/>
                  </a:cubicBezTo>
                  <a:cubicBezTo>
                    <a:pt x="12" y="703"/>
                    <a:pt x="155" y="846"/>
                    <a:pt x="345" y="858"/>
                  </a:cubicBezTo>
                  <a:cubicBezTo>
                    <a:pt x="357" y="859"/>
                    <a:pt x="369" y="860"/>
                    <a:pt x="381" y="860"/>
                  </a:cubicBezTo>
                  <a:cubicBezTo>
                    <a:pt x="599" y="860"/>
                    <a:pt x="738" y="654"/>
                    <a:pt x="738" y="406"/>
                  </a:cubicBezTo>
                  <a:cubicBezTo>
                    <a:pt x="738" y="175"/>
                    <a:pt x="593" y="0"/>
                    <a:pt x="4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676" name="Google Shape;676;p16"/>
          <p:cNvGrpSpPr/>
          <p:nvPr/>
        </p:nvGrpSpPr>
        <p:grpSpPr>
          <a:xfrm rot="700306">
            <a:off x="8677069" y="247923"/>
            <a:ext cx="945345" cy="596820"/>
            <a:chOff x="6096075" y="734650"/>
            <a:chExt cx="709025" cy="447625"/>
          </a:xfrm>
        </p:grpSpPr>
        <p:sp>
          <p:nvSpPr>
            <p:cNvPr id="677" name="Google Shape;677;p16"/>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8" name="Google Shape;678;p16"/>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79" name="Google Shape;679;p16"/>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0" name="Google Shape;680;p16"/>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681" name="Google Shape;681;p16"/>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4888712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ép so sán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1B989259-FAC0-BB01-F3B1-EF1B9D4D135F}"/>
              </a:ext>
            </a:extLst>
          </p:cNvPr>
          <p:cNvSpPr>
            <a:spLocks noGrp="1"/>
          </p:cNvSpPr>
          <p:nvPr>
            <p:ph type="title"/>
          </p:nvPr>
        </p:nvSpPr>
        <p:spPr>
          <a:xfrm>
            <a:off x="839788" y="365125"/>
            <a:ext cx="10515600" cy="1325563"/>
          </a:xfrm>
          <a:prstGeom prst="rect">
            <a:avLst/>
          </a:prstGeom>
        </p:spPr>
        <p:txBody>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3F7CEFC2-EC52-FD59-0219-9AEF123D2261}"/>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4" name="Chỗ dành sẵn cho Nội dung 3">
            <a:extLst>
              <a:ext uri="{FF2B5EF4-FFF2-40B4-BE49-F238E27FC236}">
                <a16:creationId xmlns:a16="http://schemas.microsoft.com/office/drawing/2014/main" id="{EF9E8128-C74B-263F-8E42-B2F7FCF85C55}"/>
              </a:ext>
            </a:extLst>
          </p:cNvPr>
          <p:cNvSpPr>
            <a:spLocks noGrp="1"/>
          </p:cNvSpPr>
          <p:nvPr>
            <p:ph sz="half" idx="2"/>
          </p:nvPr>
        </p:nvSpPr>
        <p:spPr>
          <a:xfrm>
            <a:off x="839788" y="2505075"/>
            <a:ext cx="5157787"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5" name="Chỗ dành sẵn cho Văn bản 4">
            <a:extLst>
              <a:ext uri="{FF2B5EF4-FFF2-40B4-BE49-F238E27FC236}">
                <a16:creationId xmlns:a16="http://schemas.microsoft.com/office/drawing/2014/main" id="{F515A402-317F-37DE-83E6-BCA510D0C1E2}"/>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Bấm để chỉnh sửa kiểu văn bản của Bản cái</a:t>
            </a:r>
          </a:p>
        </p:txBody>
      </p:sp>
      <p:sp>
        <p:nvSpPr>
          <p:cNvPr id="6" name="Chỗ dành sẵn cho Nội dung 5">
            <a:extLst>
              <a:ext uri="{FF2B5EF4-FFF2-40B4-BE49-F238E27FC236}">
                <a16:creationId xmlns:a16="http://schemas.microsoft.com/office/drawing/2014/main" id="{D2DC4615-CAE8-EEB8-F54E-0EB899B670E8}"/>
              </a:ext>
            </a:extLst>
          </p:cNvPr>
          <p:cNvSpPr>
            <a:spLocks noGrp="1"/>
          </p:cNvSpPr>
          <p:nvPr>
            <p:ph sz="quarter" idx="4"/>
          </p:nvPr>
        </p:nvSpPr>
        <p:spPr>
          <a:xfrm>
            <a:off x="6172200" y="2505075"/>
            <a:ext cx="5183188" cy="3684588"/>
          </a:xfrm>
          <a:prstGeom prst="rect">
            <a:avLst/>
          </a:prstGeom>
        </p:spPr>
        <p:txBody>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7" name="Chỗ dành sẵn cho Ngày tháng 6">
            <a:extLst>
              <a:ext uri="{FF2B5EF4-FFF2-40B4-BE49-F238E27FC236}">
                <a16:creationId xmlns:a16="http://schemas.microsoft.com/office/drawing/2014/main" id="{8B151C40-9D78-878E-DCF2-C4C60019D65B}"/>
              </a:ext>
            </a:extLst>
          </p:cNvPr>
          <p:cNvSpPr>
            <a:spLocks noGrp="1"/>
          </p:cNvSpPr>
          <p:nvPr>
            <p:ph type="dt" sz="half" idx="10"/>
          </p:nvPr>
        </p:nvSpPr>
        <p:spPr>
          <a:xfrm>
            <a:off x="838200" y="6356350"/>
            <a:ext cx="2743200" cy="365125"/>
          </a:xfrm>
          <a:prstGeom prst="rect">
            <a:avLst/>
          </a:prstGeom>
        </p:spPr>
        <p:txBody>
          <a:bodyPr/>
          <a:lstStyle/>
          <a:p>
            <a:fld id="{DE7D3017-C9EE-40A3-919E-E766EDC3D7CB}" type="datetimeFigureOut">
              <a:rPr lang="en-US" smtClean="0"/>
              <a:t>3/23/2025</a:t>
            </a:fld>
            <a:endParaRPr lang="en-US"/>
          </a:p>
        </p:txBody>
      </p:sp>
      <p:sp>
        <p:nvSpPr>
          <p:cNvPr id="8" name="Chỗ dành sẵn cho Chân trang 7">
            <a:extLst>
              <a:ext uri="{FF2B5EF4-FFF2-40B4-BE49-F238E27FC236}">
                <a16:creationId xmlns:a16="http://schemas.microsoft.com/office/drawing/2014/main" id="{70637635-32CF-B230-B21B-29E5153E2F71}"/>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Chỗ dành sẵn cho Số hiệu Bản chiếu 8">
            <a:extLst>
              <a:ext uri="{FF2B5EF4-FFF2-40B4-BE49-F238E27FC236}">
                <a16:creationId xmlns:a16="http://schemas.microsoft.com/office/drawing/2014/main" id="{5F36475F-FAB9-BCD3-4F1B-F234D06D0ADF}"/>
              </a:ext>
            </a:extLst>
          </p:cNvPr>
          <p:cNvSpPr>
            <a:spLocks noGrp="1"/>
          </p:cNvSpPr>
          <p:nvPr>
            <p:ph type="sldNum" sz="quarter" idx="12"/>
          </p:nvPr>
        </p:nvSpPr>
        <p:spPr>
          <a:xfrm>
            <a:off x="8610600" y="6356350"/>
            <a:ext cx="2743200" cy="365125"/>
          </a:xfrm>
          <a:prstGeom prst="rect">
            <a:avLst/>
          </a:prstGeom>
        </p:spPr>
        <p:txBody>
          <a:bodyPr/>
          <a:lstStyle/>
          <a:p>
            <a:fld id="{1AF87879-4987-438A-A9F9-B166DA534988}" type="slidenum">
              <a:rPr lang="en-US" smtClean="0"/>
              <a:t>‹#›</a:t>
            </a:fld>
            <a:endParaRPr lang="en-US"/>
          </a:p>
        </p:txBody>
      </p:sp>
    </p:spTree>
    <p:extLst>
      <p:ext uri="{BB962C8B-B14F-4D97-AF65-F5344CB8AC3E}">
        <p14:creationId xmlns:p14="http://schemas.microsoft.com/office/powerpoint/2010/main" val="30114166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matchingName="Title and text 2" userDrawn="1">
  <p:cSld name="Title and text 2">
    <p:spTree>
      <p:nvGrpSpPr>
        <p:cNvPr id="1" name="Shape 786"/>
        <p:cNvGrpSpPr/>
        <p:nvPr/>
      </p:nvGrpSpPr>
      <p:grpSpPr>
        <a:xfrm>
          <a:off x="0" y="0"/>
          <a:ext cx="0" cy="0"/>
          <a:chOff x="0" y="0"/>
          <a:chExt cx="0" cy="0"/>
        </a:xfrm>
      </p:grpSpPr>
      <p:grpSp>
        <p:nvGrpSpPr>
          <p:cNvPr id="787" name="Google Shape;787;p20"/>
          <p:cNvGrpSpPr/>
          <p:nvPr/>
        </p:nvGrpSpPr>
        <p:grpSpPr>
          <a:xfrm>
            <a:off x="-190528" y="-107233"/>
            <a:ext cx="12700800" cy="7072400"/>
            <a:chOff x="-142896" y="-80425"/>
            <a:chExt cx="9525600" cy="5304300"/>
          </a:xfrm>
        </p:grpSpPr>
        <p:cxnSp>
          <p:nvCxnSpPr>
            <p:cNvPr id="788" name="Google Shape;788;p20"/>
            <p:cNvCxnSpPr/>
            <p:nvPr/>
          </p:nvCxnSpPr>
          <p:spPr>
            <a:xfrm>
              <a:off x="-142896" y="51435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89" name="Google Shape;789;p20"/>
            <p:cNvCxnSpPr/>
            <p:nvPr/>
          </p:nvCxnSpPr>
          <p:spPr>
            <a:xfrm>
              <a:off x="-142896" y="41148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90" name="Google Shape;790;p20"/>
            <p:cNvCxnSpPr/>
            <p:nvPr/>
          </p:nvCxnSpPr>
          <p:spPr>
            <a:xfrm>
              <a:off x="-142896" y="30861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91" name="Google Shape;791;p20"/>
            <p:cNvCxnSpPr/>
            <p:nvPr/>
          </p:nvCxnSpPr>
          <p:spPr>
            <a:xfrm>
              <a:off x="-142896" y="20574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92" name="Google Shape;792;p20"/>
            <p:cNvCxnSpPr/>
            <p:nvPr/>
          </p:nvCxnSpPr>
          <p:spPr>
            <a:xfrm>
              <a:off x="-142896" y="102870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93" name="Google Shape;793;p20"/>
            <p:cNvCxnSpPr/>
            <p:nvPr/>
          </p:nvCxnSpPr>
          <p:spPr>
            <a:xfrm>
              <a:off x="-142896" y="0"/>
              <a:ext cx="9525600" cy="0"/>
            </a:xfrm>
            <a:prstGeom prst="straightConnector1">
              <a:avLst/>
            </a:prstGeom>
            <a:noFill/>
            <a:ln w="9525" cap="flat" cmpd="sng">
              <a:solidFill>
                <a:schemeClr val="lt1"/>
              </a:solidFill>
              <a:prstDash val="solid"/>
              <a:round/>
              <a:headEnd type="none" w="med" len="med"/>
              <a:tailEnd type="none" w="med" len="med"/>
            </a:ln>
          </p:spPr>
        </p:cxnSp>
        <p:cxnSp>
          <p:nvCxnSpPr>
            <p:cNvPr id="794" name="Google Shape;794;p20"/>
            <p:cNvCxnSpPr/>
            <p:nvPr/>
          </p:nvCxnSpPr>
          <p:spPr>
            <a:xfrm rot="-5400000">
              <a:off x="-2652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95" name="Google Shape;795;p20"/>
            <p:cNvCxnSpPr/>
            <p:nvPr/>
          </p:nvCxnSpPr>
          <p:spPr>
            <a:xfrm rot="-5400000">
              <a:off x="-1636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96" name="Google Shape;796;p20"/>
            <p:cNvCxnSpPr/>
            <p:nvPr/>
          </p:nvCxnSpPr>
          <p:spPr>
            <a:xfrm rot="-5400000">
              <a:off x="-6201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97" name="Google Shape;797;p20"/>
            <p:cNvCxnSpPr/>
            <p:nvPr/>
          </p:nvCxnSpPr>
          <p:spPr>
            <a:xfrm rot="-5400000">
              <a:off x="39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98" name="Google Shape;798;p20"/>
            <p:cNvCxnSpPr/>
            <p:nvPr/>
          </p:nvCxnSpPr>
          <p:spPr>
            <a:xfrm rot="-5400000">
              <a:off x="1411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799" name="Google Shape;799;p20"/>
            <p:cNvCxnSpPr/>
            <p:nvPr/>
          </p:nvCxnSpPr>
          <p:spPr>
            <a:xfrm rot="-5400000">
              <a:off x="2427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00" name="Google Shape;800;p20"/>
            <p:cNvCxnSpPr/>
            <p:nvPr/>
          </p:nvCxnSpPr>
          <p:spPr>
            <a:xfrm rot="-5400000">
              <a:off x="3443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01" name="Google Shape;801;p20"/>
            <p:cNvCxnSpPr/>
            <p:nvPr/>
          </p:nvCxnSpPr>
          <p:spPr>
            <a:xfrm rot="-5400000">
              <a:off x="4459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02" name="Google Shape;802;p20"/>
            <p:cNvCxnSpPr/>
            <p:nvPr/>
          </p:nvCxnSpPr>
          <p:spPr>
            <a:xfrm rot="-5400000">
              <a:off x="5475850" y="2571725"/>
              <a:ext cx="5304300" cy="0"/>
            </a:xfrm>
            <a:prstGeom prst="straightConnector1">
              <a:avLst/>
            </a:prstGeom>
            <a:noFill/>
            <a:ln w="9525" cap="flat" cmpd="sng">
              <a:solidFill>
                <a:schemeClr val="lt1"/>
              </a:solidFill>
              <a:prstDash val="solid"/>
              <a:round/>
              <a:headEnd type="none" w="med" len="med"/>
              <a:tailEnd type="none" w="med" len="med"/>
            </a:ln>
          </p:spPr>
        </p:cxnSp>
        <p:cxnSp>
          <p:nvCxnSpPr>
            <p:cNvPr id="803" name="Google Shape;803;p20"/>
            <p:cNvCxnSpPr/>
            <p:nvPr/>
          </p:nvCxnSpPr>
          <p:spPr>
            <a:xfrm rot="-5400000">
              <a:off x="6491850" y="2571725"/>
              <a:ext cx="5304300" cy="0"/>
            </a:xfrm>
            <a:prstGeom prst="straightConnector1">
              <a:avLst/>
            </a:prstGeom>
            <a:noFill/>
            <a:ln w="9525" cap="flat" cmpd="sng">
              <a:solidFill>
                <a:schemeClr val="lt1"/>
              </a:solidFill>
              <a:prstDash val="solid"/>
              <a:round/>
              <a:headEnd type="none" w="med" len="med"/>
              <a:tailEnd type="none" w="med" len="med"/>
            </a:ln>
          </p:spPr>
        </p:cxnSp>
      </p:grpSp>
      <p:sp>
        <p:nvSpPr>
          <p:cNvPr id="804" name="Google Shape;804;p20"/>
          <p:cNvSpPr/>
          <p:nvPr/>
        </p:nvSpPr>
        <p:spPr>
          <a:xfrm>
            <a:off x="663933" y="1033400"/>
            <a:ext cx="10864000" cy="4791200"/>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807" name="Google Shape;807;p20"/>
          <p:cNvGrpSpPr/>
          <p:nvPr/>
        </p:nvGrpSpPr>
        <p:grpSpPr>
          <a:xfrm>
            <a:off x="229532" y="363930"/>
            <a:ext cx="164496" cy="171836"/>
            <a:chOff x="1409475" y="641250"/>
            <a:chExt cx="118775" cy="124075"/>
          </a:xfrm>
        </p:grpSpPr>
        <p:sp>
          <p:nvSpPr>
            <p:cNvPr id="808" name="Google Shape;808;p20"/>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09" name="Google Shape;809;p20"/>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10" name="Google Shape;810;p20"/>
          <p:cNvGrpSpPr/>
          <p:nvPr/>
        </p:nvGrpSpPr>
        <p:grpSpPr>
          <a:xfrm>
            <a:off x="11898432" y="1533563"/>
            <a:ext cx="164496" cy="171836"/>
            <a:chOff x="1409475" y="641250"/>
            <a:chExt cx="118775" cy="124075"/>
          </a:xfrm>
        </p:grpSpPr>
        <p:sp>
          <p:nvSpPr>
            <p:cNvPr id="811" name="Google Shape;811;p20"/>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2" name="Google Shape;812;p20"/>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13" name="Google Shape;813;p20"/>
          <p:cNvGrpSpPr/>
          <p:nvPr/>
        </p:nvGrpSpPr>
        <p:grpSpPr>
          <a:xfrm>
            <a:off x="590132" y="147130"/>
            <a:ext cx="164496" cy="171836"/>
            <a:chOff x="1409475" y="641250"/>
            <a:chExt cx="118775" cy="124075"/>
          </a:xfrm>
        </p:grpSpPr>
        <p:sp>
          <p:nvSpPr>
            <p:cNvPr id="814" name="Google Shape;814;p20"/>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5" name="Google Shape;815;p20"/>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16" name="Google Shape;816;p20"/>
          <p:cNvGrpSpPr/>
          <p:nvPr/>
        </p:nvGrpSpPr>
        <p:grpSpPr>
          <a:xfrm>
            <a:off x="10420799" y="6546063"/>
            <a:ext cx="164496" cy="171836"/>
            <a:chOff x="1409475" y="641250"/>
            <a:chExt cx="118775" cy="124075"/>
          </a:xfrm>
        </p:grpSpPr>
        <p:sp>
          <p:nvSpPr>
            <p:cNvPr id="817" name="Google Shape;817;p20"/>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18" name="Google Shape;818;p20"/>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19" name="Google Shape;819;p20"/>
          <p:cNvGrpSpPr/>
          <p:nvPr/>
        </p:nvGrpSpPr>
        <p:grpSpPr>
          <a:xfrm>
            <a:off x="517045" y="6359884"/>
            <a:ext cx="468771" cy="417869"/>
            <a:chOff x="725750" y="910150"/>
            <a:chExt cx="253025" cy="225550"/>
          </a:xfrm>
        </p:grpSpPr>
        <p:sp>
          <p:nvSpPr>
            <p:cNvPr id="820" name="Google Shape;820;p20"/>
            <p:cNvSpPr/>
            <p:nvPr/>
          </p:nvSpPr>
          <p:spPr>
            <a:xfrm>
              <a:off x="725750" y="910150"/>
              <a:ext cx="253025" cy="225550"/>
            </a:xfrm>
            <a:custGeom>
              <a:avLst/>
              <a:gdLst/>
              <a:ahLst/>
              <a:cxnLst/>
              <a:rect l="l" t="t" r="r" b="b"/>
              <a:pathLst>
                <a:path w="10121" h="9022" extrusionOk="0">
                  <a:moveTo>
                    <a:pt x="2638" y="761"/>
                  </a:moveTo>
                  <a:cubicBezTo>
                    <a:pt x="3244" y="761"/>
                    <a:pt x="3761" y="1061"/>
                    <a:pt x="4156" y="1574"/>
                  </a:cubicBezTo>
                  <a:cubicBezTo>
                    <a:pt x="4334" y="1788"/>
                    <a:pt x="4430" y="2062"/>
                    <a:pt x="4573" y="2312"/>
                  </a:cubicBezTo>
                  <a:cubicBezTo>
                    <a:pt x="4620" y="2419"/>
                    <a:pt x="4644" y="2550"/>
                    <a:pt x="4704" y="2669"/>
                  </a:cubicBezTo>
                  <a:cubicBezTo>
                    <a:pt x="4797" y="2850"/>
                    <a:pt x="4913" y="2943"/>
                    <a:pt x="5048" y="2943"/>
                  </a:cubicBezTo>
                  <a:cubicBezTo>
                    <a:pt x="5136" y="2943"/>
                    <a:pt x="5232" y="2904"/>
                    <a:pt x="5335" y="2824"/>
                  </a:cubicBezTo>
                  <a:cubicBezTo>
                    <a:pt x="5525" y="2657"/>
                    <a:pt x="5704" y="2467"/>
                    <a:pt x="5906" y="2312"/>
                  </a:cubicBezTo>
                  <a:cubicBezTo>
                    <a:pt x="6382" y="1968"/>
                    <a:pt x="6880" y="1770"/>
                    <a:pt x="7417" y="1770"/>
                  </a:cubicBezTo>
                  <a:cubicBezTo>
                    <a:pt x="7659" y="1770"/>
                    <a:pt x="7909" y="1810"/>
                    <a:pt x="8168" y="1895"/>
                  </a:cubicBezTo>
                  <a:cubicBezTo>
                    <a:pt x="8835" y="2122"/>
                    <a:pt x="9121" y="2538"/>
                    <a:pt x="9097" y="3241"/>
                  </a:cubicBezTo>
                  <a:cubicBezTo>
                    <a:pt x="9073" y="3753"/>
                    <a:pt x="8883" y="4205"/>
                    <a:pt x="8537" y="4574"/>
                  </a:cubicBezTo>
                  <a:cubicBezTo>
                    <a:pt x="8025" y="5146"/>
                    <a:pt x="7502" y="5741"/>
                    <a:pt x="6918" y="6241"/>
                  </a:cubicBezTo>
                  <a:cubicBezTo>
                    <a:pt x="6192" y="6848"/>
                    <a:pt x="5406" y="7384"/>
                    <a:pt x="4632" y="7956"/>
                  </a:cubicBezTo>
                  <a:cubicBezTo>
                    <a:pt x="4418" y="8087"/>
                    <a:pt x="4180" y="8182"/>
                    <a:pt x="3918" y="8313"/>
                  </a:cubicBezTo>
                  <a:cubicBezTo>
                    <a:pt x="2906" y="7241"/>
                    <a:pt x="1882" y="6253"/>
                    <a:pt x="1286" y="4943"/>
                  </a:cubicBezTo>
                  <a:cubicBezTo>
                    <a:pt x="882" y="4086"/>
                    <a:pt x="632" y="3193"/>
                    <a:pt x="894" y="2241"/>
                  </a:cubicBezTo>
                  <a:cubicBezTo>
                    <a:pt x="1096" y="1526"/>
                    <a:pt x="1477" y="943"/>
                    <a:pt x="2251" y="800"/>
                  </a:cubicBezTo>
                  <a:cubicBezTo>
                    <a:pt x="2384" y="774"/>
                    <a:pt x="2513" y="761"/>
                    <a:pt x="2638" y="761"/>
                  </a:cubicBezTo>
                  <a:close/>
                  <a:moveTo>
                    <a:pt x="2568" y="0"/>
                  </a:moveTo>
                  <a:cubicBezTo>
                    <a:pt x="1726" y="0"/>
                    <a:pt x="954" y="457"/>
                    <a:pt x="489" y="1276"/>
                  </a:cubicBezTo>
                  <a:cubicBezTo>
                    <a:pt x="394" y="1479"/>
                    <a:pt x="298" y="1693"/>
                    <a:pt x="227" y="1907"/>
                  </a:cubicBezTo>
                  <a:cubicBezTo>
                    <a:pt x="13" y="2562"/>
                    <a:pt x="1" y="3241"/>
                    <a:pt x="167" y="3908"/>
                  </a:cubicBezTo>
                  <a:cubicBezTo>
                    <a:pt x="644" y="5932"/>
                    <a:pt x="1918" y="7432"/>
                    <a:pt x="3453" y="8753"/>
                  </a:cubicBezTo>
                  <a:cubicBezTo>
                    <a:pt x="3648" y="8936"/>
                    <a:pt x="3844" y="9022"/>
                    <a:pt x="4046" y="9022"/>
                  </a:cubicBezTo>
                  <a:cubicBezTo>
                    <a:pt x="4215" y="9022"/>
                    <a:pt x="4389" y="8962"/>
                    <a:pt x="4573" y="8849"/>
                  </a:cubicBezTo>
                  <a:cubicBezTo>
                    <a:pt x="6144" y="7896"/>
                    <a:pt x="7597" y="6765"/>
                    <a:pt x="8811" y="5384"/>
                  </a:cubicBezTo>
                  <a:cubicBezTo>
                    <a:pt x="9168" y="4979"/>
                    <a:pt x="9466" y="4515"/>
                    <a:pt x="9645" y="3991"/>
                  </a:cubicBezTo>
                  <a:cubicBezTo>
                    <a:pt x="10121" y="2586"/>
                    <a:pt x="9466" y="1419"/>
                    <a:pt x="8025" y="1133"/>
                  </a:cubicBezTo>
                  <a:cubicBezTo>
                    <a:pt x="7823" y="1092"/>
                    <a:pt x="7623" y="1072"/>
                    <a:pt x="7426" y="1072"/>
                  </a:cubicBezTo>
                  <a:cubicBezTo>
                    <a:pt x="6881" y="1072"/>
                    <a:pt x="6357" y="1226"/>
                    <a:pt x="5858" y="1514"/>
                  </a:cubicBezTo>
                  <a:cubicBezTo>
                    <a:pt x="5656" y="1610"/>
                    <a:pt x="5466" y="1729"/>
                    <a:pt x="5239" y="1872"/>
                  </a:cubicBezTo>
                  <a:cubicBezTo>
                    <a:pt x="5096" y="1645"/>
                    <a:pt x="4977" y="1455"/>
                    <a:pt x="4858" y="1253"/>
                  </a:cubicBezTo>
                  <a:cubicBezTo>
                    <a:pt x="4513" y="776"/>
                    <a:pt x="4084" y="419"/>
                    <a:pt x="3549" y="205"/>
                  </a:cubicBezTo>
                  <a:cubicBezTo>
                    <a:pt x="3220" y="67"/>
                    <a:pt x="2889" y="0"/>
                    <a:pt x="25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1" name="Google Shape;821;p20"/>
            <p:cNvSpPr/>
            <p:nvPr/>
          </p:nvSpPr>
          <p:spPr>
            <a:xfrm>
              <a:off x="741525" y="929150"/>
              <a:ext cx="212250" cy="188825"/>
            </a:xfrm>
            <a:custGeom>
              <a:avLst/>
              <a:gdLst/>
              <a:ahLst/>
              <a:cxnLst/>
              <a:rect l="l" t="t" r="r" b="b"/>
              <a:pathLst>
                <a:path w="8490" h="7553" extrusionOk="0">
                  <a:moveTo>
                    <a:pt x="2007" y="1"/>
                  </a:moveTo>
                  <a:cubicBezTo>
                    <a:pt x="1882" y="1"/>
                    <a:pt x="1753" y="14"/>
                    <a:pt x="1620" y="40"/>
                  </a:cubicBezTo>
                  <a:cubicBezTo>
                    <a:pt x="846" y="183"/>
                    <a:pt x="465" y="766"/>
                    <a:pt x="263" y="1481"/>
                  </a:cubicBezTo>
                  <a:cubicBezTo>
                    <a:pt x="1" y="2433"/>
                    <a:pt x="251" y="3326"/>
                    <a:pt x="655" y="4183"/>
                  </a:cubicBezTo>
                  <a:cubicBezTo>
                    <a:pt x="1251" y="5493"/>
                    <a:pt x="2275" y="6481"/>
                    <a:pt x="3287" y="7553"/>
                  </a:cubicBezTo>
                  <a:cubicBezTo>
                    <a:pt x="3549" y="7422"/>
                    <a:pt x="3787" y="7327"/>
                    <a:pt x="4001" y="7196"/>
                  </a:cubicBezTo>
                  <a:cubicBezTo>
                    <a:pt x="4775" y="6624"/>
                    <a:pt x="5561" y="6088"/>
                    <a:pt x="6287" y="5481"/>
                  </a:cubicBezTo>
                  <a:cubicBezTo>
                    <a:pt x="6871" y="4981"/>
                    <a:pt x="7394" y="4386"/>
                    <a:pt x="7906" y="3814"/>
                  </a:cubicBezTo>
                  <a:cubicBezTo>
                    <a:pt x="8252" y="3445"/>
                    <a:pt x="8442" y="2993"/>
                    <a:pt x="8466" y="2481"/>
                  </a:cubicBezTo>
                  <a:cubicBezTo>
                    <a:pt x="8490" y="1778"/>
                    <a:pt x="8204" y="1362"/>
                    <a:pt x="7537" y="1135"/>
                  </a:cubicBezTo>
                  <a:cubicBezTo>
                    <a:pt x="7278" y="1050"/>
                    <a:pt x="7028" y="1010"/>
                    <a:pt x="6786" y="1010"/>
                  </a:cubicBezTo>
                  <a:cubicBezTo>
                    <a:pt x="6249" y="1010"/>
                    <a:pt x="5751" y="1208"/>
                    <a:pt x="5275" y="1552"/>
                  </a:cubicBezTo>
                  <a:cubicBezTo>
                    <a:pt x="5073" y="1707"/>
                    <a:pt x="4894" y="1897"/>
                    <a:pt x="4704" y="2064"/>
                  </a:cubicBezTo>
                  <a:cubicBezTo>
                    <a:pt x="4601" y="2144"/>
                    <a:pt x="4505" y="2183"/>
                    <a:pt x="4417" y="2183"/>
                  </a:cubicBezTo>
                  <a:cubicBezTo>
                    <a:pt x="4282" y="2183"/>
                    <a:pt x="4166" y="2090"/>
                    <a:pt x="4073" y="1909"/>
                  </a:cubicBezTo>
                  <a:cubicBezTo>
                    <a:pt x="4013" y="1790"/>
                    <a:pt x="3989" y="1659"/>
                    <a:pt x="3942" y="1552"/>
                  </a:cubicBezTo>
                  <a:cubicBezTo>
                    <a:pt x="3799" y="1302"/>
                    <a:pt x="3703" y="1028"/>
                    <a:pt x="3525" y="814"/>
                  </a:cubicBezTo>
                  <a:cubicBezTo>
                    <a:pt x="3130" y="301"/>
                    <a:pt x="2613" y="1"/>
                    <a:pt x="2007" y="1"/>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22" name="Google Shape;822;p20"/>
          <p:cNvGrpSpPr/>
          <p:nvPr/>
        </p:nvGrpSpPr>
        <p:grpSpPr>
          <a:xfrm>
            <a:off x="358667" y="3871301"/>
            <a:ext cx="364367" cy="392433"/>
            <a:chOff x="713250" y="2576650"/>
            <a:chExt cx="273275" cy="294325"/>
          </a:xfrm>
        </p:grpSpPr>
        <p:sp>
          <p:nvSpPr>
            <p:cNvPr id="823" name="Google Shape;823;p20"/>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4" name="Google Shape;824;p20"/>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25" name="Google Shape;825;p20"/>
          <p:cNvGrpSpPr/>
          <p:nvPr/>
        </p:nvGrpSpPr>
        <p:grpSpPr>
          <a:xfrm>
            <a:off x="11409957" y="120376"/>
            <a:ext cx="487449" cy="524997"/>
            <a:chOff x="713250" y="2576650"/>
            <a:chExt cx="273275" cy="294325"/>
          </a:xfrm>
        </p:grpSpPr>
        <p:sp>
          <p:nvSpPr>
            <p:cNvPr id="826" name="Google Shape;826;p20"/>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27" name="Google Shape;827;p20"/>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828" name="Google Shape;828;p20"/>
          <p:cNvGrpSpPr/>
          <p:nvPr/>
        </p:nvGrpSpPr>
        <p:grpSpPr>
          <a:xfrm>
            <a:off x="11238001" y="5323876"/>
            <a:ext cx="448753" cy="483360"/>
            <a:chOff x="713250" y="2576650"/>
            <a:chExt cx="273275" cy="294325"/>
          </a:xfrm>
        </p:grpSpPr>
        <p:sp>
          <p:nvSpPr>
            <p:cNvPr id="829" name="Google Shape;829;p20"/>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830" name="Google Shape;830;p20"/>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1165151228"/>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1259"/>
        <p:cNvGrpSpPr/>
        <p:nvPr/>
      </p:nvGrpSpPr>
      <p:grpSpPr>
        <a:xfrm>
          <a:off x="0" y="0"/>
          <a:ext cx="0" cy="0"/>
          <a:chOff x="0" y="0"/>
          <a:chExt cx="0" cy="0"/>
        </a:xfrm>
      </p:grpSpPr>
      <p:sp>
        <p:nvSpPr>
          <p:cNvPr id="1260" name="Google Shape;1260;p30"/>
          <p:cNvSpPr/>
          <p:nvPr/>
        </p:nvSpPr>
        <p:spPr>
          <a:xfrm>
            <a:off x="663933" y="1533561"/>
            <a:ext cx="10864000" cy="4791200"/>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61" name="Google Shape;1261;p30"/>
          <p:cNvSpPr/>
          <p:nvPr/>
        </p:nvSpPr>
        <p:spPr>
          <a:xfrm>
            <a:off x="663933" y="628267"/>
            <a:ext cx="10864000" cy="708000"/>
          </a:xfrm>
          <a:prstGeom prst="roundRect">
            <a:avLst>
              <a:gd name="adj" fmla="val 50000"/>
            </a:avLst>
          </a:prstGeom>
          <a:solidFill>
            <a:schemeClr val="dk1"/>
          </a:solidFill>
          <a:ln w="28575" cap="flat" cmpd="sng">
            <a:solidFill>
              <a:srgbClr val="3D2E2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262" name="Google Shape;1262;p30"/>
          <p:cNvGrpSpPr/>
          <p:nvPr/>
        </p:nvGrpSpPr>
        <p:grpSpPr>
          <a:xfrm>
            <a:off x="229532" y="363930"/>
            <a:ext cx="164496" cy="171836"/>
            <a:chOff x="1409475" y="641250"/>
            <a:chExt cx="118775" cy="124075"/>
          </a:xfrm>
        </p:grpSpPr>
        <p:sp>
          <p:nvSpPr>
            <p:cNvPr id="1263" name="Google Shape;1263;p30"/>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64" name="Google Shape;1264;p30"/>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65" name="Google Shape;1265;p30"/>
          <p:cNvGrpSpPr/>
          <p:nvPr/>
        </p:nvGrpSpPr>
        <p:grpSpPr>
          <a:xfrm>
            <a:off x="11898432" y="1533563"/>
            <a:ext cx="164496" cy="171836"/>
            <a:chOff x="1409475" y="641250"/>
            <a:chExt cx="118775" cy="124075"/>
          </a:xfrm>
        </p:grpSpPr>
        <p:sp>
          <p:nvSpPr>
            <p:cNvPr id="1266" name="Google Shape;1266;p30"/>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67" name="Google Shape;1267;p30"/>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68" name="Google Shape;1268;p30"/>
          <p:cNvGrpSpPr/>
          <p:nvPr/>
        </p:nvGrpSpPr>
        <p:grpSpPr>
          <a:xfrm>
            <a:off x="394049" y="5852093"/>
            <a:ext cx="606831" cy="591964"/>
            <a:chOff x="1959000" y="1291425"/>
            <a:chExt cx="286025" cy="279000"/>
          </a:xfrm>
        </p:grpSpPr>
        <p:sp>
          <p:nvSpPr>
            <p:cNvPr id="1269" name="Google Shape;1269;p30"/>
            <p:cNvSpPr/>
            <p:nvPr/>
          </p:nvSpPr>
          <p:spPr>
            <a:xfrm>
              <a:off x="1959000" y="1291425"/>
              <a:ext cx="286025" cy="279000"/>
            </a:xfrm>
            <a:custGeom>
              <a:avLst/>
              <a:gdLst/>
              <a:ahLst/>
              <a:cxnLst/>
              <a:rect l="l" t="t" r="r" b="b"/>
              <a:pathLst>
                <a:path w="11441" h="11160" extrusionOk="0">
                  <a:moveTo>
                    <a:pt x="5924" y="1014"/>
                  </a:moveTo>
                  <a:cubicBezTo>
                    <a:pt x="8501" y="1014"/>
                    <a:pt x="10513" y="3281"/>
                    <a:pt x="10142" y="5897"/>
                  </a:cubicBezTo>
                  <a:cubicBezTo>
                    <a:pt x="9845" y="8016"/>
                    <a:pt x="8356" y="9647"/>
                    <a:pt x="6320" y="10052"/>
                  </a:cubicBezTo>
                  <a:cubicBezTo>
                    <a:pt x="6035" y="10112"/>
                    <a:pt x="5737" y="10112"/>
                    <a:pt x="5439" y="10147"/>
                  </a:cubicBezTo>
                  <a:cubicBezTo>
                    <a:pt x="5432" y="10147"/>
                    <a:pt x="5425" y="10147"/>
                    <a:pt x="5418" y="10147"/>
                  </a:cubicBezTo>
                  <a:cubicBezTo>
                    <a:pt x="2821" y="10147"/>
                    <a:pt x="832" y="7973"/>
                    <a:pt x="1094" y="5409"/>
                  </a:cubicBezTo>
                  <a:cubicBezTo>
                    <a:pt x="1332" y="3063"/>
                    <a:pt x="3094" y="1289"/>
                    <a:pt x="5451" y="1039"/>
                  </a:cubicBezTo>
                  <a:cubicBezTo>
                    <a:pt x="5611" y="1022"/>
                    <a:pt x="5768" y="1014"/>
                    <a:pt x="5924" y="1014"/>
                  </a:cubicBezTo>
                  <a:close/>
                  <a:moveTo>
                    <a:pt x="5770" y="0"/>
                  </a:moveTo>
                  <a:cubicBezTo>
                    <a:pt x="2753" y="0"/>
                    <a:pt x="1" y="2577"/>
                    <a:pt x="58" y="5897"/>
                  </a:cubicBezTo>
                  <a:cubicBezTo>
                    <a:pt x="93" y="8838"/>
                    <a:pt x="2439" y="11100"/>
                    <a:pt x="5368" y="11159"/>
                  </a:cubicBezTo>
                  <a:cubicBezTo>
                    <a:pt x="5749" y="11112"/>
                    <a:pt x="6130" y="11088"/>
                    <a:pt x="6499" y="10993"/>
                  </a:cubicBezTo>
                  <a:cubicBezTo>
                    <a:pt x="9011" y="10505"/>
                    <a:pt x="11011" y="8302"/>
                    <a:pt x="11202" y="5849"/>
                  </a:cubicBezTo>
                  <a:cubicBezTo>
                    <a:pt x="11440" y="2754"/>
                    <a:pt x="9285" y="241"/>
                    <a:pt x="6166" y="15"/>
                  </a:cubicBezTo>
                  <a:cubicBezTo>
                    <a:pt x="6033" y="5"/>
                    <a:pt x="5901" y="0"/>
                    <a:pt x="577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70" name="Google Shape;1270;p30"/>
            <p:cNvSpPr/>
            <p:nvPr/>
          </p:nvSpPr>
          <p:spPr>
            <a:xfrm>
              <a:off x="1979800" y="1316750"/>
              <a:ext cx="242025" cy="228375"/>
            </a:xfrm>
            <a:custGeom>
              <a:avLst/>
              <a:gdLst/>
              <a:ahLst/>
              <a:cxnLst/>
              <a:rect l="l" t="t" r="r" b="b"/>
              <a:pathLst>
                <a:path w="9681" h="9135" extrusionOk="0">
                  <a:moveTo>
                    <a:pt x="5092" y="1"/>
                  </a:moveTo>
                  <a:cubicBezTo>
                    <a:pt x="4936" y="1"/>
                    <a:pt x="4779" y="9"/>
                    <a:pt x="4619" y="26"/>
                  </a:cubicBezTo>
                  <a:cubicBezTo>
                    <a:pt x="2262" y="276"/>
                    <a:pt x="500" y="2050"/>
                    <a:pt x="262" y="4396"/>
                  </a:cubicBezTo>
                  <a:cubicBezTo>
                    <a:pt x="0" y="6960"/>
                    <a:pt x="1989" y="9134"/>
                    <a:pt x="4586" y="9134"/>
                  </a:cubicBezTo>
                  <a:cubicBezTo>
                    <a:pt x="4593" y="9134"/>
                    <a:pt x="4600" y="9134"/>
                    <a:pt x="4607" y="9134"/>
                  </a:cubicBezTo>
                  <a:cubicBezTo>
                    <a:pt x="4905" y="9099"/>
                    <a:pt x="5203" y="9099"/>
                    <a:pt x="5488" y="9039"/>
                  </a:cubicBezTo>
                  <a:cubicBezTo>
                    <a:pt x="7524" y="8634"/>
                    <a:pt x="9013" y="7003"/>
                    <a:pt x="9310" y="4884"/>
                  </a:cubicBezTo>
                  <a:cubicBezTo>
                    <a:pt x="9681" y="2268"/>
                    <a:pt x="7669" y="1"/>
                    <a:pt x="5092" y="1"/>
                  </a:cubicBezTo>
                  <a:close/>
                </a:path>
              </a:pathLst>
            </a:custGeom>
            <a:solidFill>
              <a:srgbClr val="FCC63D"/>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71" name="Google Shape;1271;p30"/>
            <p:cNvSpPr/>
            <p:nvPr/>
          </p:nvSpPr>
          <p:spPr>
            <a:xfrm>
              <a:off x="2042875" y="1454000"/>
              <a:ext cx="96025" cy="43500"/>
            </a:xfrm>
            <a:custGeom>
              <a:avLst/>
              <a:gdLst/>
              <a:ahLst/>
              <a:cxnLst/>
              <a:rect l="l" t="t" r="r" b="b"/>
              <a:pathLst>
                <a:path w="3841" h="1740" extrusionOk="0">
                  <a:moveTo>
                    <a:pt x="3404" y="0"/>
                  </a:moveTo>
                  <a:cubicBezTo>
                    <a:pt x="3345" y="0"/>
                    <a:pt x="3281" y="12"/>
                    <a:pt x="3215" y="37"/>
                  </a:cubicBezTo>
                  <a:cubicBezTo>
                    <a:pt x="3037" y="120"/>
                    <a:pt x="2894" y="239"/>
                    <a:pt x="2739" y="358"/>
                  </a:cubicBezTo>
                  <a:cubicBezTo>
                    <a:pt x="2464" y="577"/>
                    <a:pt x="2185" y="688"/>
                    <a:pt x="1902" y="688"/>
                  </a:cubicBezTo>
                  <a:cubicBezTo>
                    <a:pt x="1648" y="688"/>
                    <a:pt x="1391" y="598"/>
                    <a:pt x="1132" y="418"/>
                  </a:cubicBezTo>
                  <a:cubicBezTo>
                    <a:pt x="1013" y="323"/>
                    <a:pt x="894" y="215"/>
                    <a:pt x="775" y="144"/>
                  </a:cubicBezTo>
                  <a:cubicBezTo>
                    <a:pt x="666" y="76"/>
                    <a:pt x="549" y="19"/>
                    <a:pt x="433" y="19"/>
                  </a:cubicBezTo>
                  <a:cubicBezTo>
                    <a:pt x="346" y="19"/>
                    <a:pt x="261" y="51"/>
                    <a:pt x="179" y="132"/>
                  </a:cubicBezTo>
                  <a:cubicBezTo>
                    <a:pt x="1" y="311"/>
                    <a:pt x="1" y="537"/>
                    <a:pt x="120" y="739"/>
                  </a:cubicBezTo>
                  <a:cubicBezTo>
                    <a:pt x="227" y="894"/>
                    <a:pt x="346" y="1049"/>
                    <a:pt x="477" y="1168"/>
                  </a:cubicBezTo>
                  <a:cubicBezTo>
                    <a:pt x="882" y="1525"/>
                    <a:pt x="1358" y="1692"/>
                    <a:pt x="1965" y="1739"/>
                  </a:cubicBezTo>
                  <a:cubicBezTo>
                    <a:pt x="2537" y="1704"/>
                    <a:pt x="3096" y="1513"/>
                    <a:pt x="3513" y="1013"/>
                  </a:cubicBezTo>
                  <a:cubicBezTo>
                    <a:pt x="3632" y="858"/>
                    <a:pt x="3716" y="680"/>
                    <a:pt x="3763" y="501"/>
                  </a:cubicBezTo>
                  <a:cubicBezTo>
                    <a:pt x="3840" y="212"/>
                    <a:pt x="3659" y="0"/>
                    <a:pt x="3404"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72" name="Google Shape;1272;p30"/>
            <p:cNvSpPr/>
            <p:nvPr/>
          </p:nvSpPr>
          <p:spPr>
            <a:xfrm>
              <a:off x="2140800" y="1387925"/>
              <a:ext cx="24450" cy="25950"/>
            </a:xfrm>
            <a:custGeom>
              <a:avLst/>
              <a:gdLst/>
              <a:ahLst/>
              <a:cxnLst/>
              <a:rect l="l" t="t" r="r" b="b"/>
              <a:pathLst>
                <a:path w="978" h="1038" extrusionOk="0">
                  <a:moveTo>
                    <a:pt x="471" y="0"/>
                  </a:moveTo>
                  <a:cubicBezTo>
                    <a:pt x="228" y="0"/>
                    <a:pt x="1" y="234"/>
                    <a:pt x="1" y="513"/>
                  </a:cubicBezTo>
                  <a:cubicBezTo>
                    <a:pt x="1" y="775"/>
                    <a:pt x="227" y="1013"/>
                    <a:pt x="477" y="1037"/>
                  </a:cubicBezTo>
                  <a:cubicBezTo>
                    <a:pt x="483" y="1037"/>
                    <a:pt x="489" y="1037"/>
                    <a:pt x="495" y="1037"/>
                  </a:cubicBezTo>
                  <a:cubicBezTo>
                    <a:pt x="750" y="1037"/>
                    <a:pt x="977" y="792"/>
                    <a:pt x="977" y="525"/>
                  </a:cubicBezTo>
                  <a:cubicBezTo>
                    <a:pt x="977" y="275"/>
                    <a:pt x="739" y="25"/>
                    <a:pt x="489" y="1"/>
                  </a:cubicBezTo>
                  <a:cubicBezTo>
                    <a:pt x="483" y="1"/>
                    <a:pt x="477" y="0"/>
                    <a:pt x="47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73" name="Google Shape;1273;p30"/>
            <p:cNvSpPr/>
            <p:nvPr/>
          </p:nvSpPr>
          <p:spPr>
            <a:xfrm>
              <a:off x="2035150" y="1384650"/>
              <a:ext cx="22350" cy="22650"/>
            </a:xfrm>
            <a:custGeom>
              <a:avLst/>
              <a:gdLst/>
              <a:ahLst/>
              <a:cxnLst/>
              <a:rect l="l" t="t" r="r" b="b"/>
              <a:pathLst>
                <a:path w="894" h="906" extrusionOk="0">
                  <a:moveTo>
                    <a:pt x="441" y="1"/>
                  </a:moveTo>
                  <a:cubicBezTo>
                    <a:pt x="203" y="1"/>
                    <a:pt x="0" y="191"/>
                    <a:pt x="0" y="441"/>
                  </a:cubicBezTo>
                  <a:cubicBezTo>
                    <a:pt x="0" y="680"/>
                    <a:pt x="203" y="906"/>
                    <a:pt x="441" y="906"/>
                  </a:cubicBezTo>
                  <a:cubicBezTo>
                    <a:pt x="667" y="906"/>
                    <a:pt x="893" y="703"/>
                    <a:pt x="893" y="465"/>
                  </a:cubicBezTo>
                  <a:cubicBezTo>
                    <a:pt x="893" y="227"/>
                    <a:pt x="679" y="13"/>
                    <a:pt x="441"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74" name="Google Shape;1274;p30"/>
          <p:cNvGrpSpPr/>
          <p:nvPr/>
        </p:nvGrpSpPr>
        <p:grpSpPr>
          <a:xfrm rot="825719">
            <a:off x="11190754" y="5710352"/>
            <a:ext cx="486917" cy="478296"/>
            <a:chOff x="4636650" y="2847925"/>
            <a:chExt cx="351575" cy="345350"/>
          </a:xfrm>
        </p:grpSpPr>
        <p:sp>
          <p:nvSpPr>
            <p:cNvPr id="1275" name="Google Shape;1275;p30"/>
            <p:cNvSpPr/>
            <p:nvPr/>
          </p:nvSpPr>
          <p:spPr>
            <a:xfrm>
              <a:off x="4636650" y="2847925"/>
              <a:ext cx="351575" cy="345350"/>
            </a:xfrm>
            <a:custGeom>
              <a:avLst/>
              <a:gdLst/>
              <a:ahLst/>
              <a:cxnLst/>
              <a:rect l="l" t="t" r="r" b="b"/>
              <a:pathLst>
                <a:path w="14063" h="13814" extrusionOk="0">
                  <a:moveTo>
                    <a:pt x="3344" y="745"/>
                  </a:moveTo>
                  <a:cubicBezTo>
                    <a:pt x="3975" y="745"/>
                    <a:pt x="4537" y="978"/>
                    <a:pt x="5049" y="1370"/>
                  </a:cubicBezTo>
                  <a:cubicBezTo>
                    <a:pt x="5775" y="1954"/>
                    <a:pt x="6216" y="2739"/>
                    <a:pt x="6454" y="3632"/>
                  </a:cubicBezTo>
                  <a:cubicBezTo>
                    <a:pt x="6514" y="3835"/>
                    <a:pt x="6549" y="4037"/>
                    <a:pt x="6621" y="4228"/>
                  </a:cubicBezTo>
                  <a:cubicBezTo>
                    <a:pt x="6657" y="4338"/>
                    <a:pt x="6776" y="4403"/>
                    <a:pt x="6889" y="4403"/>
                  </a:cubicBezTo>
                  <a:cubicBezTo>
                    <a:pt x="6959" y="4403"/>
                    <a:pt x="7028" y="4378"/>
                    <a:pt x="7073" y="4323"/>
                  </a:cubicBezTo>
                  <a:cubicBezTo>
                    <a:pt x="7216" y="4144"/>
                    <a:pt x="7335" y="3930"/>
                    <a:pt x="7454" y="3739"/>
                  </a:cubicBezTo>
                  <a:cubicBezTo>
                    <a:pt x="7752" y="3216"/>
                    <a:pt x="8109" y="2763"/>
                    <a:pt x="8597" y="2382"/>
                  </a:cubicBezTo>
                  <a:cubicBezTo>
                    <a:pt x="9209" y="1927"/>
                    <a:pt x="9862" y="1713"/>
                    <a:pt x="10551" y="1713"/>
                  </a:cubicBezTo>
                  <a:cubicBezTo>
                    <a:pt x="10853" y="1713"/>
                    <a:pt x="11163" y="1755"/>
                    <a:pt x="11478" y="1834"/>
                  </a:cubicBezTo>
                  <a:cubicBezTo>
                    <a:pt x="12633" y="2132"/>
                    <a:pt x="13348" y="3275"/>
                    <a:pt x="13205" y="4525"/>
                  </a:cubicBezTo>
                  <a:cubicBezTo>
                    <a:pt x="13098" y="5383"/>
                    <a:pt x="12824" y="6180"/>
                    <a:pt x="12383" y="6930"/>
                  </a:cubicBezTo>
                  <a:cubicBezTo>
                    <a:pt x="10895" y="9431"/>
                    <a:pt x="8883" y="11407"/>
                    <a:pt x="6478" y="12979"/>
                  </a:cubicBezTo>
                  <a:cubicBezTo>
                    <a:pt x="6394" y="13026"/>
                    <a:pt x="6299" y="13062"/>
                    <a:pt x="6180" y="13122"/>
                  </a:cubicBezTo>
                  <a:cubicBezTo>
                    <a:pt x="4775" y="11967"/>
                    <a:pt x="3394" y="10812"/>
                    <a:pt x="2370" y="9264"/>
                  </a:cubicBezTo>
                  <a:cubicBezTo>
                    <a:pt x="1501" y="7954"/>
                    <a:pt x="977" y="6537"/>
                    <a:pt x="775" y="5002"/>
                  </a:cubicBezTo>
                  <a:cubicBezTo>
                    <a:pt x="644" y="4025"/>
                    <a:pt x="739" y="3049"/>
                    <a:pt x="1180" y="2132"/>
                  </a:cubicBezTo>
                  <a:cubicBezTo>
                    <a:pt x="1572" y="1299"/>
                    <a:pt x="2227" y="811"/>
                    <a:pt x="3168" y="751"/>
                  </a:cubicBezTo>
                  <a:cubicBezTo>
                    <a:pt x="3227" y="747"/>
                    <a:pt x="3286" y="745"/>
                    <a:pt x="3344" y="745"/>
                  </a:cubicBezTo>
                  <a:close/>
                  <a:moveTo>
                    <a:pt x="3341" y="0"/>
                  </a:moveTo>
                  <a:cubicBezTo>
                    <a:pt x="2743" y="0"/>
                    <a:pt x="2151" y="184"/>
                    <a:pt x="1572" y="584"/>
                  </a:cubicBezTo>
                  <a:cubicBezTo>
                    <a:pt x="858" y="1072"/>
                    <a:pt x="489" y="1823"/>
                    <a:pt x="263" y="2644"/>
                  </a:cubicBezTo>
                  <a:cubicBezTo>
                    <a:pt x="13" y="3549"/>
                    <a:pt x="1" y="4490"/>
                    <a:pt x="168" y="5406"/>
                  </a:cubicBezTo>
                  <a:cubicBezTo>
                    <a:pt x="763" y="8847"/>
                    <a:pt x="2692" y="11407"/>
                    <a:pt x="5490" y="13372"/>
                  </a:cubicBezTo>
                  <a:cubicBezTo>
                    <a:pt x="5925" y="13673"/>
                    <a:pt x="6145" y="13814"/>
                    <a:pt x="6354" y="13814"/>
                  </a:cubicBezTo>
                  <a:cubicBezTo>
                    <a:pt x="6575" y="13814"/>
                    <a:pt x="6783" y="13658"/>
                    <a:pt x="7216" y="13372"/>
                  </a:cubicBezTo>
                  <a:cubicBezTo>
                    <a:pt x="9550" y="11824"/>
                    <a:pt x="11490" y="9859"/>
                    <a:pt x="12943" y="7466"/>
                  </a:cubicBezTo>
                  <a:cubicBezTo>
                    <a:pt x="13598" y="6383"/>
                    <a:pt x="14062" y="5228"/>
                    <a:pt x="13943" y="3930"/>
                  </a:cubicBezTo>
                  <a:cubicBezTo>
                    <a:pt x="13812" y="2537"/>
                    <a:pt x="13002" y="1489"/>
                    <a:pt x="11740" y="1132"/>
                  </a:cubicBezTo>
                  <a:cubicBezTo>
                    <a:pt x="11328" y="1013"/>
                    <a:pt x="10928" y="955"/>
                    <a:pt x="10541" y="955"/>
                  </a:cubicBezTo>
                  <a:cubicBezTo>
                    <a:pt x="9534" y="955"/>
                    <a:pt x="8617" y="1351"/>
                    <a:pt x="7799" y="2108"/>
                  </a:cubicBezTo>
                  <a:cubicBezTo>
                    <a:pt x="7573" y="2311"/>
                    <a:pt x="7371" y="2549"/>
                    <a:pt x="7085" y="2858"/>
                  </a:cubicBezTo>
                  <a:cubicBezTo>
                    <a:pt x="6918" y="2549"/>
                    <a:pt x="6787" y="2299"/>
                    <a:pt x="6656" y="2073"/>
                  </a:cubicBezTo>
                  <a:cubicBezTo>
                    <a:pt x="6264" y="1394"/>
                    <a:pt x="5728" y="822"/>
                    <a:pt x="5025" y="453"/>
                  </a:cubicBezTo>
                  <a:cubicBezTo>
                    <a:pt x="4462" y="160"/>
                    <a:pt x="3899" y="0"/>
                    <a:pt x="3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76" name="Google Shape;1276;p30"/>
            <p:cNvSpPr/>
            <p:nvPr/>
          </p:nvSpPr>
          <p:spPr>
            <a:xfrm>
              <a:off x="4652725" y="2866550"/>
              <a:ext cx="317625" cy="309425"/>
            </a:xfrm>
            <a:custGeom>
              <a:avLst/>
              <a:gdLst/>
              <a:ahLst/>
              <a:cxnLst/>
              <a:rect l="l" t="t" r="r" b="b"/>
              <a:pathLst>
                <a:path w="12705" h="12377" extrusionOk="0">
                  <a:moveTo>
                    <a:pt x="2701" y="0"/>
                  </a:moveTo>
                  <a:cubicBezTo>
                    <a:pt x="2643" y="0"/>
                    <a:pt x="2584" y="2"/>
                    <a:pt x="2525" y="6"/>
                  </a:cubicBezTo>
                  <a:cubicBezTo>
                    <a:pt x="1584" y="66"/>
                    <a:pt x="929" y="554"/>
                    <a:pt x="537" y="1387"/>
                  </a:cubicBezTo>
                  <a:cubicBezTo>
                    <a:pt x="96" y="2304"/>
                    <a:pt x="1" y="3280"/>
                    <a:pt x="132" y="4257"/>
                  </a:cubicBezTo>
                  <a:cubicBezTo>
                    <a:pt x="334" y="5792"/>
                    <a:pt x="858" y="7209"/>
                    <a:pt x="1727" y="8519"/>
                  </a:cubicBezTo>
                  <a:cubicBezTo>
                    <a:pt x="2751" y="10067"/>
                    <a:pt x="4132" y="11222"/>
                    <a:pt x="5537" y="12377"/>
                  </a:cubicBezTo>
                  <a:cubicBezTo>
                    <a:pt x="5656" y="12317"/>
                    <a:pt x="5751" y="12281"/>
                    <a:pt x="5835" y="12234"/>
                  </a:cubicBezTo>
                  <a:cubicBezTo>
                    <a:pt x="8240" y="10662"/>
                    <a:pt x="10252" y="8686"/>
                    <a:pt x="11740" y="6185"/>
                  </a:cubicBezTo>
                  <a:cubicBezTo>
                    <a:pt x="12181" y="5435"/>
                    <a:pt x="12455" y="4638"/>
                    <a:pt x="12562" y="3780"/>
                  </a:cubicBezTo>
                  <a:cubicBezTo>
                    <a:pt x="12705" y="2530"/>
                    <a:pt x="11990" y="1387"/>
                    <a:pt x="10835" y="1089"/>
                  </a:cubicBezTo>
                  <a:cubicBezTo>
                    <a:pt x="10520" y="1010"/>
                    <a:pt x="10210" y="968"/>
                    <a:pt x="9908" y="968"/>
                  </a:cubicBezTo>
                  <a:cubicBezTo>
                    <a:pt x="9219" y="968"/>
                    <a:pt x="8566" y="1182"/>
                    <a:pt x="7954" y="1637"/>
                  </a:cubicBezTo>
                  <a:cubicBezTo>
                    <a:pt x="7466" y="2018"/>
                    <a:pt x="7109" y="2471"/>
                    <a:pt x="6811" y="2994"/>
                  </a:cubicBezTo>
                  <a:cubicBezTo>
                    <a:pt x="6692" y="3185"/>
                    <a:pt x="6573" y="3399"/>
                    <a:pt x="6430" y="3578"/>
                  </a:cubicBezTo>
                  <a:cubicBezTo>
                    <a:pt x="6385" y="3633"/>
                    <a:pt x="6316" y="3658"/>
                    <a:pt x="6246" y="3658"/>
                  </a:cubicBezTo>
                  <a:cubicBezTo>
                    <a:pt x="6133" y="3658"/>
                    <a:pt x="6014" y="3593"/>
                    <a:pt x="5978" y="3483"/>
                  </a:cubicBezTo>
                  <a:cubicBezTo>
                    <a:pt x="5906" y="3292"/>
                    <a:pt x="5871" y="3090"/>
                    <a:pt x="5811" y="2887"/>
                  </a:cubicBezTo>
                  <a:cubicBezTo>
                    <a:pt x="5573" y="1994"/>
                    <a:pt x="5132" y="1209"/>
                    <a:pt x="4406" y="625"/>
                  </a:cubicBezTo>
                  <a:cubicBezTo>
                    <a:pt x="3894" y="233"/>
                    <a:pt x="3332" y="0"/>
                    <a:pt x="270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77" name="Google Shape;1277;p30"/>
            <p:cNvSpPr/>
            <p:nvPr/>
          </p:nvSpPr>
          <p:spPr>
            <a:xfrm>
              <a:off x="4755425" y="3064725"/>
              <a:ext cx="86950" cy="44575"/>
            </a:xfrm>
            <a:custGeom>
              <a:avLst/>
              <a:gdLst/>
              <a:ahLst/>
              <a:cxnLst/>
              <a:rect l="l" t="t" r="r" b="b"/>
              <a:pathLst>
                <a:path w="3478" h="1783" extrusionOk="0">
                  <a:moveTo>
                    <a:pt x="316" y="0"/>
                  </a:moveTo>
                  <a:cubicBezTo>
                    <a:pt x="274" y="0"/>
                    <a:pt x="237" y="7"/>
                    <a:pt x="215" y="20"/>
                  </a:cubicBezTo>
                  <a:cubicBezTo>
                    <a:pt x="108" y="80"/>
                    <a:pt x="36" y="223"/>
                    <a:pt x="12" y="318"/>
                  </a:cubicBezTo>
                  <a:cubicBezTo>
                    <a:pt x="0" y="413"/>
                    <a:pt x="36" y="532"/>
                    <a:pt x="84" y="616"/>
                  </a:cubicBezTo>
                  <a:cubicBezTo>
                    <a:pt x="489" y="1330"/>
                    <a:pt x="1096" y="1711"/>
                    <a:pt x="1786" y="1783"/>
                  </a:cubicBezTo>
                  <a:cubicBezTo>
                    <a:pt x="2334" y="1783"/>
                    <a:pt x="2858" y="1568"/>
                    <a:pt x="3156" y="1259"/>
                  </a:cubicBezTo>
                  <a:cubicBezTo>
                    <a:pt x="3406" y="1032"/>
                    <a:pt x="3477" y="842"/>
                    <a:pt x="3370" y="663"/>
                  </a:cubicBezTo>
                  <a:cubicBezTo>
                    <a:pt x="3324" y="571"/>
                    <a:pt x="3246" y="520"/>
                    <a:pt x="3140" y="520"/>
                  </a:cubicBezTo>
                  <a:cubicBezTo>
                    <a:pt x="3027" y="520"/>
                    <a:pt x="2881" y="577"/>
                    <a:pt x="2703" y="699"/>
                  </a:cubicBezTo>
                  <a:cubicBezTo>
                    <a:pt x="2455" y="871"/>
                    <a:pt x="2191" y="997"/>
                    <a:pt x="1906" y="997"/>
                  </a:cubicBezTo>
                  <a:cubicBezTo>
                    <a:pt x="1836" y="997"/>
                    <a:pt x="1764" y="989"/>
                    <a:pt x="1691" y="973"/>
                  </a:cubicBezTo>
                  <a:cubicBezTo>
                    <a:pt x="1346" y="913"/>
                    <a:pt x="1096" y="699"/>
                    <a:pt x="858" y="461"/>
                  </a:cubicBezTo>
                  <a:cubicBezTo>
                    <a:pt x="739" y="318"/>
                    <a:pt x="631" y="163"/>
                    <a:pt x="500" y="56"/>
                  </a:cubicBezTo>
                  <a:cubicBezTo>
                    <a:pt x="463" y="19"/>
                    <a:pt x="384" y="0"/>
                    <a:pt x="3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78" name="Google Shape;1278;p30"/>
            <p:cNvSpPr/>
            <p:nvPr/>
          </p:nvSpPr>
          <p:spPr>
            <a:xfrm>
              <a:off x="4740550" y="3008650"/>
              <a:ext cx="19350" cy="23000"/>
            </a:xfrm>
            <a:custGeom>
              <a:avLst/>
              <a:gdLst/>
              <a:ahLst/>
              <a:cxnLst/>
              <a:rect l="l" t="t" r="r" b="b"/>
              <a:pathLst>
                <a:path w="774" h="920" extrusionOk="0">
                  <a:moveTo>
                    <a:pt x="382" y="1"/>
                  </a:moveTo>
                  <a:cubicBezTo>
                    <a:pt x="378" y="1"/>
                    <a:pt x="373" y="1"/>
                    <a:pt x="369" y="1"/>
                  </a:cubicBezTo>
                  <a:cubicBezTo>
                    <a:pt x="191" y="37"/>
                    <a:pt x="12" y="228"/>
                    <a:pt x="12" y="454"/>
                  </a:cubicBezTo>
                  <a:cubicBezTo>
                    <a:pt x="1" y="692"/>
                    <a:pt x="184" y="920"/>
                    <a:pt x="377" y="920"/>
                  </a:cubicBezTo>
                  <a:cubicBezTo>
                    <a:pt x="386" y="920"/>
                    <a:pt x="396" y="919"/>
                    <a:pt x="405" y="918"/>
                  </a:cubicBezTo>
                  <a:cubicBezTo>
                    <a:pt x="607" y="894"/>
                    <a:pt x="774" y="692"/>
                    <a:pt x="774" y="478"/>
                  </a:cubicBezTo>
                  <a:cubicBezTo>
                    <a:pt x="774" y="234"/>
                    <a:pt x="559" y="1"/>
                    <a:pt x="3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79" name="Google Shape;1279;p30"/>
            <p:cNvSpPr/>
            <p:nvPr/>
          </p:nvSpPr>
          <p:spPr>
            <a:xfrm>
              <a:off x="4836100" y="3019975"/>
              <a:ext cx="18475" cy="21500"/>
            </a:xfrm>
            <a:custGeom>
              <a:avLst/>
              <a:gdLst/>
              <a:ahLst/>
              <a:cxnLst/>
              <a:rect l="l" t="t" r="r" b="b"/>
              <a:pathLst>
                <a:path w="739" h="860" extrusionOk="0">
                  <a:moveTo>
                    <a:pt x="400" y="0"/>
                  </a:moveTo>
                  <a:cubicBezTo>
                    <a:pt x="394" y="0"/>
                    <a:pt x="387" y="0"/>
                    <a:pt x="381" y="1"/>
                  </a:cubicBezTo>
                  <a:cubicBezTo>
                    <a:pt x="143" y="13"/>
                    <a:pt x="0" y="239"/>
                    <a:pt x="12" y="501"/>
                  </a:cubicBezTo>
                  <a:cubicBezTo>
                    <a:pt x="12" y="703"/>
                    <a:pt x="155" y="846"/>
                    <a:pt x="345" y="858"/>
                  </a:cubicBezTo>
                  <a:cubicBezTo>
                    <a:pt x="357" y="859"/>
                    <a:pt x="369" y="860"/>
                    <a:pt x="381" y="860"/>
                  </a:cubicBezTo>
                  <a:cubicBezTo>
                    <a:pt x="599" y="860"/>
                    <a:pt x="738" y="654"/>
                    <a:pt x="738" y="406"/>
                  </a:cubicBezTo>
                  <a:cubicBezTo>
                    <a:pt x="738" y="175"/>
                    <a:pt x="593" y="0"/>
                    <a:pt x="4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80" name="Google Shape;1280;p30"/>
          <p:cNvGrpSpPr/>
          <p:nvPr/>
        </p:nvGrpSpPr>
        <p:grpSpPr>
          <a:xfrm rot="564530">
            <a:off x="9986949" y="130177"/>
            <a:ext cx="676120" cy="639601"/>
            <a:chOff x="1826475" y="2921600"/>
            <a:chExt cx="564700" cy="534200"/>
          </a:xfrm>
        </p:grpSpPr>
        <p:sp>
          <p:nvSpPr>
            <p:cNvPr id="1281" name="Google Shape;1281;p30"/>
            <p:cNvSpPr/>
            <p:nvPr/>
          </p:nvSpPr>
          <p:spPr>
            <a:xfrm>
              <a:off x="1826475" y="2921600"/>
              <a:ext cx="564700" cy="534200"/>
            </a:xfrm>
            <a:custGeom>
              <a:avLst/>
              <a:gdLst/>
              <a:ahLst/>
              <a:cxnLst/>
              <a:rect l="l" t="t" r="r" b="b"/>
              <a:pathLst>
                <a:path w="22588" h="21368" extrusionOk="0">
                  <a:moveTo>
                    <a:pt x="10734" y="761"/>
                  </a:moveTo>
                  <a:cubicBezTo>
                    <a:pt x="11958" y="761"/>
                    <a:pt x="13125" y="1562"/>
                    <a:pt x="13645" y="2709"/>
                  </a:cubicBezTo>
                  <a:cubicBezTo>
                    <a:pt x="14074" y="3698"/>
                    <a:pt x="14134" y="4710"/>
                    <a:pt x="13872" y="5745"/>
                  </a:cubicBezTo>
                  <a:cubicBezTo>
                    <a:pt x="13776" y="6091"/>
                    <a:pt x="13657" y="6436"/>
                    <a:pt x="13586" y="6793"/>
                  </a:cubicBezTo>
                  <a:cubicBezTo>
                    <a:pt x="13538" y="6936"/>
                    <a:pt x="13586" y="7115"/>
                    <a:pt x="13765" y="7162"/>
                  </a:cubicBezTo>
                  <a:cubicBezTo>
                    <a:pt x="13784" y="7164"/>
                    <a:pt x="13805" y="7165"/>
                    <a:pt x="13826" y="7165"/>
                  </a:cubicBezTo>
                  <a:cubicBezTo>
                    <a:pt x="13930" y="7165"/>
                    <a:pt x="14042" y="7140"/>
                    <a:pt x="14122" y="7091"/>
                  </a:cubicBezTo>
                  <a:cubicBezTo>
                    <a:pt x="14300" y="6984"/>
                    <a:pt x="14431" y="6817"/>
                    <a:pt x="14598" y="6686"/>
                  </a:cubicBezTo>
                  <a:cubicBezTo>
                    <a:pt x="15411" y="6039"/>
                    <a:pt x="16272" y="5775"/>
                    <a:pt x="17091" y="5775"/>
                  </a:cubicBezTo>
                  <a:cubicBezTo>
                    <a:pt x="18623" y="5775"/>
                    <a:pt x="20011" y="6699"/>
                    <a:pt x="20670" y="7770"/>
                  </a:cubicBezTo>
                  <a:cubicBezTo>
                    <a:pt x="21599" y="9294"/>
                    <a:pt x="21206" y="11008"/>
                    <a:pt x="19682" y="11937"/>
                  </a:cubicBezTo>
                  <a:cubicBezTo>
                    <a:pt x="18978" y="12375"/>
                    <a:pt x="18219" y="12556"/>
                    <a:pt x="17392" y="12556"/>
                  </a:cubicBezTo>
                  <a:cubicBezTo>
                    <a:pt x="17366" y="12556"/>
                    <a:pt x="17339" y="12556"/>
                    <a:pt x="17313" y="12556"/>
                  </a:cubicBezTo>
                  <a:cubicBezTo>
                    <a:pt x="17179" y="12545"/>
                    <a:pt x="17043" y="12539"/>
                    <a:pt x="16905" y="12539"/>
                  </a:cubicBezTo>
                  <a:cubicBezTo>
                    <a:pt x="16737" y="12539"/>
                    <a:pt x="16566" y="12548"/>
                    <a:pt x="16396" y="12568"/>
                  </a:cubicBezTo>
                  <a:cubicBezTo>
                    <a:pt x="16086" y="12615"/>
                    <a:pt x="15967" y="12877"/>
                    <a:pt x="16122" y="13151"/>
                  </a:cubicBezTo>
                  <a:cubicBezTo>
                    <a:pt x="16217" y="13294"/>
                    <a:pt x="16348" y="13425"/>
                    <a:pt x="16455" y="13580"/>
                  </a:cubicBezTo>
                  <a:cubicBezTo>
                    <a:pt x="18229" y="15949"/>
                    <a:pt x="16979" y="18961"/>
                    <a:pt x="15229" y="20069"/>
                  </a:cubicBezTo>
                  <a:cubicBezTo>
                    <a:pt x="14660" y="20433"/>
                    <a:pt x="14070" y="20624"/>
                    <a:pt x="13459" y="20624"/>
                  </a:cubicBezTo>
                  <a:cubicBezTo>
                    <a:pt x="13072" y="20624"/>
                    <a:pt x="12678" y="20547"/>
                    <a:pt x="12276" y="20390"/>
                  </a:cubicBezTo>
                  <a:cubicBezTo>
                    <a:pt x="11229" y="19997"/>
                    <a:pt x="10443" y="19319"/>
                    <a:pt x="9966" y="18307"/>
                  </a:cubicBezTo>
                  <a:cubicBezTo>
                    <a:pt x="9800" y="17985"/>
                    <a:pt x="9681" y="17640"/>
                    <a:pt x="9538" y="17318"/>
                  </a:cubicBezTo>
                  <a:cubicBezTo>
                    <a:pt x="9431" y="17080"/>
                    <a:pt x="9300" y="16854"/>
                    <a:pt x="8943" y="16794"/>
                  </a:cubicBezTo>
                  <a:cubicBezTo>
                    <a:pt x="8883" y="16937"/>
                    <a:pt x="8812" y="17092"/>
                    <a:pt x="8728" y="17295"/>
                  </a:cubicBezTo>
                  <a:cubicBezTo>
                    <a:pt x="8657" y="17628"/>
                    <a:pt x="8645" y="17961"/>
                    <a:pt x="8526" y="18283"/>
                  </a:cubicBezTo>
                  <a:cubicBezTo>
                    <a:pt x="8029" y="19652"/>
                    <a:pt x="6970" y="20399"/>
                    <a:pt x="5630" y="20399"/>
                  </a:cubicBezTo>
                  <a:cubicBezTo>
                    <a:pt x="5397" y="20399"/>
                    <a:pt x="5155" y="20376"/>
                    <a:pt x="4906" y="20331"/>
                  </a:cubicBezTo>
                  <a:cubicBezTo>
                    <a:pt x="2561" y="19902"/>
                    <a:pt x="1513" y="17771"/>
                    <a:pt x="1573" y="16235"/>
                  </a:cubicBezTo>
                  <a:cubicBezTo>
                    <a:pt x="1608" y="15330"/>
                    <a:pt x="1930" y="14580"/>
                    <a:pt x="2561" y="13949"/>
                  </a:cubicBezTo>
                  <a:cubicBezTo>
                    <a:pt x="2989" y="13520"/>
                    <a:pt x="3454" y="13163"/>
                    <a:pt x="4001" y="12901"/>
                  </a:cubicBezTo>
                  <a:cubicBezTo>
                    <a:pt x="4311" y="12758"/>
                    <a:pt x="4597" y="12580"/>
                    <a:pt x="4859" y="12389"/>
                  </a:cubicBezTo>
                  <a:cubicBezTo>
                    <a:pt x="4942" y="12330"/>
                    <a:pt x="5002" y="12139"/>
                    <a:pt x="4966" y="12044"/>
                  </a:cubicBezTo>
                  <a:cubicBezTo>
                    <a:pt x="4942" y="11961"/>
                    <a:pt x="4787" y="11853"/>
                    <a:pt x="4680" y="11841"/>
                  </a:cubicBezTo>
                  <a:cubicBezTo>
                    <a:pt x="4631" y="11830"/>
                    <a:pt x="4577" y="11826"/>
                    <a:pt x="4521" y="11826"/>
                  </a:cubicBezTo>
                  <a:cubicBezTo>
                    <a:pt x="4399" y="11826"/>
                    <a:pt x="4266" y="11845"/>
                    <a:pt x="4144" y="11853"/>
                  </a:cubicBezTo>
                  <a:cubicBezTo>
                    <a:pt x="4080" y="11857"/>
                    <a:pt x="4017" y="11859"/>
                    <a:pt x="3954" y="11859"/>
                  </a:cubicBezTo>
                  <a:cubicBezTo>
                    <a:pt x="3075" y="11859"/>
                    <a:pt x="2340" y="11473"/>
                    <a:pt x="1751" y="10806"/>
                  </a:cubicBezTo>
                  <a:cubicBezTo>
                    <a:pt x="870" y="9794"/>
                    <a:pt x="561" y="8591"/>
                    <a:pt x="799" y="7269"/>
                  </a:cubicBezTo>
                  <a:cubicBezTo>
                    <a:pt x="1102" y="5556"/>
                    <a:pt x="2324" y="5077"/>
                    <a:pt x="3448" y="5077"/>
                  </a:cubicBezTo>
                  <a:cubicBezTo>
                    <a:pt x="3558" y="5077"/>
                    <a:pt x="3668" y="5082"/>
                    <a:pt x="3775" y="5091"/>
                  </a:cubicBezTo>
                  <a:cubicBezTo>
                    <a:pt x="4430" y="5138"/>
                    <a:pt x="5037" y="5364"/>
                    <a:pt x="5597" y="5722"/>
                  </a:cubicBezTo>
                  <a:cubicBezTo>
                    <a:pt x="5918" y="5924"/>
                    <a:pt x="6228" y="6162"/>
                    <a:pt x="6549" y="6388"/>
                  </a:cubicBezTo>
                  <a:cubicBezTo>
                    <a:pt x="6692" y="6484"/>
                    <a:pt x="6847" y="6615"/>
                    <a:pt x="7002" y="6662"/>
                  </a:cubicBezTo>
                  <a:cubicBezTo>
                    <a:pt x="7062" y="6675"/>
                    <a:pt x="7128" y="6682"/>
                    <a:pt x="7194" y="6682"/>
                  </a:cubicBezTo>
                  <a:cubicBezTo>
                    <a:pt x="7312" y="6682"/>
                    <a:pt x="7430" y="6660"/>
                    <a:pt x="7514" y="6615"/>
                  </a:cubicBezTo>
                  <a:cubicBezTo>
                    <a:pt x="7704" y="6507"/>
                    <a:pt x="7645" y="6305"/>
                    <a:pt x="7585" y="6126"/>
                  </a:cubicBezTo>
                  <a:cubicBezTo>
                    <a:pt x="7049" y="4591"/>
                    <a:pt x="7383" y="3221"/>
                    <a:pt x="8371" y="1983"/>
                  </a:cubicBezTo>
                  <a:cubicBezTo>
                    <a:pt x="9065" y="1122"/>
                    <a:pt x="9912" y="761"/>
                    <a:pt x="10734" y="761"/>
                  </a:cubicBezTo>
                  <a:close/>
                  <a:moveTo>
                    <a:pt x="10725" y="1"/>
                  </a:moveTo>
                  <a:cubicBezTo>
                    <a:pt x="9731" y="1"/>
                    <a:pt x="8697" y="427"/>
                    <a:pt x="7823" y="1459"/>
                  </a:cubicBezTo>
                  <a:cubicBezTo>
                    <a:pt x="7038" y="2412"/>
                    <a:pt x="6621" y="3507"/>
                    <a:pt x="6573" y="4733"/>
                  </a:cubicBezTo>
                  <a:cubicBezTo>
                    <a:pt x="6573" y="4924"/>
                    <a:pt x="6561" y="5126"/>
                    <a:pt x="6537" y="5388"/>
                  </a:cubicBezTo>
                  <a:cubicBezTo>
                    <a:pt x="6264" y="5233"/>
                    <a:pt x="6037" y="5114"/>
                    <a:pt x="5811" y="4972"/>
                  </a:cubicBezTo>
                  <a:cubicBezTo>
                    <a:pt x="5076" y="4541"/>
                    <a:pt x="4294" y="4342"/>
                    <a:pt x="3466" y="4342"/>
                  </a:cubicBezTo>
                  <a:cubicBezTo>
                    <a:pt x="3356" y="4342"/>
                    <a:pt x="3244" y="4345"/>
                    <a:pt x="3132" y="4352"/>
                  </a:cubicBezTo>
                  <a:cubicBezTo>
                    <a:pt x="1739" y="4424"/>
                    <a:pt x="632" y="5269"/>
                    <a:pt x="203" y="6615"/>
                  </a:cubicBezTo>
                  <a:cubicBezTo>
                    <a:pt x="13" y="7234"/>
                    <a:pt x="1" y="7889"/>
                    <a:pt x="49" y="8532"/>
                  </a:cubicBezTo>
                  <a:cubicBezTo>
                    <a:pt x="227" y="10294"/>
                    <a:pt x="1084" y="11580"/>
                    <a:pt x="2704" y="12342"/>
                  </a:cubicBezTo>
                  <a:cubicBezTo>
                    <a:pt x="2811" y="12389"/>
                    <a:pt x="2906" y="12449"/>
                    <a:pt x="3061" y="12520"/>
                  </a:cubicBezTo>
                  <a:cubicBezTo>
                    <a:pt x="2751" y="12794"/>
                    <a:pt x="2466" y="13008"/>
                    <a:pt x="2192" y="13270"/>
                  </a:cubicBezTo>
                  <a:cubicBezTo>
                    <a:pt x="1180" y="14199"/>
                    <a:pt x="703" y="15366"/>
                    <a:pt x="858" y="16747"/>
                  </a:cubicBezTo>
                  <a:cubicBezTo>
                    <a:pt x="1025" y="18211"/>
                    <a:pt x="1704" y="19402"/>
                    <a:pt x="2894" y="20259"/>
                  </a:cubicBezTo>
                  <a:cubicBezTo>
                    <a:pt x="3688" y="20843"/>
                    <a:pt x="4630" y="21129"/>
                    <a:pt x="5608" y="21129"/>
                  </a:cubicBezTo>
                  <a:cubicBezTo>
                    <a:pt x="5628" y="21129"/>
                    <a:pt x="5648" y="21129"/>
                    <a:pt x="5668" y="21128"/>
                  </a:cubicBezTo>
                  <a:cubicBezTo>
                    <a:pt x="7014" y="21093"/>
                    <a:pt x="8109" y="20533"/>
                    <a:pt x="8835" y="19354"/>
                  </a:cubicBezTo>
                  <a:cubicBezTo>
                    <a:pt x="8954" y="19152"/>
                    <a:pt x="9002" y="18878"/>
                    <a:pt x="9300" y="18747"/>
                  </a:cubicBezTo>
                  <a:cubicBezTo>
                    <a:pt x="9705" y="19592"/>
                    <a:pt x="10336" y="20200"/>
                    <a:pt x="11098" y="20664"/>
                  </a:cubicBezTo>
                  <a:cubicBezTo>
                    <a:pt x="11857" y="21122"/>
                    <a:pt x="12630" y="21368"/>
                    <a:pt x="13416" y="21368"/>
                  </a:cubicBezTo>
                  <a:cubicBezTo>
                    <a:pt x="14060" y="21368"/>
                    <a:pt x="14712" y="21203"/>
                    <a:pt x="15372" y="20854"/>
                  </a:cubicBezTo>
                  <a:cubicBezTo>
                    <a:pt x="17301" y="19831"/>
                    <a:pt x="18825" y="16794"/>
                    <a:pt x="17622" y="14116"/>
                  </a:cubicBezTo>
                  <a:cubicBezTo>
                    <a:pt x="17527" y="13901"/>
                    <a:pt x="17420" y="13699"/>
                    <a:pt x="17277" y="13389"/>
                  </a:cubicBezTo>
                  <a:cubicBezTo>
                    <a:pt x="17603" y="13335"/>
                    <a:pt x="17840" y="13281"/>
                    <a:pt x="18051" y="13281"/>
                  </a:cubicBezTo>
                  <a:cubicBezTo>
                    <a:pt x="18071" y="13281"/>
                    <a:pt x="18091" y="13281"/>
                    <a:pt x="18110" y="13282"/>
                  </a:cubicBezTo>
                  <a:cubicBezTo>
                    <a:pt x="18670" y="13246"/>
                    <a:pt x="19182" y="13092"/>
                    <a:pt x="19670" y="12853"/>
                  </a:cubicBezTo>
                  <a:cubicBezTo>
                    <a:pt x="21944" y="11746"/>
                    <a:pt x="22587" y="9234"/>
                    <a:pt x="21146" y="7162"/>
                  </a:cubicBezTo>
                  <a:cubicBezTo>
                    <a:pt x="20317" y="5967"/>
                    <a:pt x="18753" y="5053"/>
                    <a:pt x="17072" y="5053"/>
                  </a:cubicBezTo>
                  <a:cubicBezTo>
                    <a:pt x="16459" y="5053"/>
                    <a:pt x="15831" y="5174"/>
                    <a:pt x="15217" y="5448"/>
                  </a:cubicBezTo>
                  <a:cubicBezTo>
                    <a:pt x="15074" y="5531"/>
                    <a:pt x="14908" y="5567"/>
                    <a:pt x="14693" y="5650"/>
                  </a:cubicBezTo>
                  <a:cubicBezTo>
                    <a:pt x="14717" y="5388"/>
                    <a:pt x="14729" y="5210"/>
                    <a:pt x="14741" y="5031"/>
                  </a:cubicBezTo>
                  <a:cubicBezTo>
                    <a:pt x="14812" y="4114"/>
                    <a:pt x="14693" y="3233"/>
                    <a:pt x="14324" y="2388"/>
                  </a:cubicBezTo>
                  <a:cubicBezTo>
                    <a:pt x="13709" y="1021"/>
                    <a:pt x="12264" y="1"/>
                    <a:pt x="10725"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2" name="Google Shape;1282;p30"/>
            <p:cNvSpPr/>
            <p:nvPr/>
          </p:nvSpPr>
          <p:spPr>
            <a:xfrm>
              <a:off x="1840475" y="2940600"/>
              <a:ext cx="525975" cy="496600"/>
            </a:xfrm>
            <a:custGeom>
              <a:avLst/>
              <a:gdLst/>
              <a:ahLst/>
              <a:cxnLst/>
              <a:rect l="l" t="t" r="r" b="b"/>
              <a:pathLst>
                <a:path w="21039" h="19864" extrusionOk="0">
                  <a:moveTo>
                    <a:pt x="10174" y="1"/>
                  </a:moveTo>
                  <a:cubicBezTo>
                    <a:pt x="9352" y="1"/>
                    <a:pt x="8505" y="362"/>
                    <a:pt x="7811" y="1223"/>
                  </a:cubicBezTo>
                  <a:cubicBezTo>
                    <a:pt x="6823" y="2461"/>
                    <a:pt x="6489" y="3831"/>
                    <a:pt x="7025" y="5366"/>
                  </a:cubicBezTo>
                  <a:cubicBezTo>
                    <a:pt x="7085" y="5545"/>
                    <a:pt x="7144" y="5747"/>
                    <a:pt x="6954" y="5855"/>
                  </a:cubicBezTo>
                  <a:cubicBezTo>
                    <a:pt x="6870" y="5900"/>
                    <a:pt x="6752" y="5922"/>
                    <a:pt x="6634" y="5922"/>
                  </a:cubicBezTo>
                  <a:cubicBezTo>
                    <a:pt x="6568" y="5922"/>
                    <a:pt x="6502" y="5915"/>
                    <a:pt x="6442" y="5902"/>
                  </a:cubicBezTo>
                  <a:cubicBezTo>
                    <a:pt x="6287" y="5855"/>
                    <a:pt x="6132" y="5724"/>
                    <a:pt x="5989" y="5628"/>
                  </a:cubicBezTo>
                  <a:cubicBezTo>
                    <a:pt x="5668" y="5402"/>
                    <a:pt x="5358" y="5164"/>
                    <a:pt x="5037" y="4962"/>
                  </a:cubicBezTo>
                  <a:cubicBezTo>
                    <a:pt x="4477" y="4604"/>
                    <a:pt x="3870" y="4378"/>
                    <a:pt x="3215" y="4331"/>
                  </a:cubicBezTo>
                  <a:cubicBezTo>
                    <a:pt x="3108" y="4322"/>
                    <a:pt x="2998" y="4317"/>
                    <a:pt x="2888" y="4317"/>
                  </a:cubicBezTo>
                  <a:cubicBezTo>
                    <a:pt x="1764" y="4317"/>
                    <a:pt x="542" y="4796"/>
                    <a:pt x="239" y="6509"/>
                  </a:cubicBezTo>
                  <a:cubicBezTo>
                    <a:pt x="1" y="7831"/>
                    <a:pt x="310" y="9034"/>
                    <a:pt x="1191" y="10046"/>
                  </a:cubicBezTo>
                  <a:cubicBezTo>
                    <a:pt x="1780" y="10713"/>
                    <a:pt x="2515" y="11099"/>
                    <a:pt x="3394" y="11099"/>
                  </a:cubicBezTo>
                  <a:cubicBezTo>
                    <a:pt x="3457" y="11099"/>
                    <a:pt x="3520" y="11097"/>
                    <a:pt x="3584" y="11093"/>
                  </a:cubicBezTo>
                  <a:cubicBezTo>
                    <a:pt x="3706" y="11085"/>
                    <a:pt x="3839" y="11066"/>
                    <a:pt x="3961" y="11066"/>
                  </a:cubicBezTo>
                  <a:cubicBezTo>
                    <a:pt x="4017" y="11066"/>
                    <a:pt x="4071" y="11070"/>
                    <a:pt x="4120" y="11081"/>
                  </a:cubicBezTo>
                  <a:cubicBezTo>
                    <a:pt x="4227" y="11093"/>
                    <a:pt x="4382" y="11201"/>
                    <a:pt x="4406" y="11284"/>
                  </a:cubicBezTo>
                  <a:cubicBezTo>
                    <a:pt x="4442" y="11379"/>
                    <a:pt x="4382" y="11570"/>
                    <a:pt x="4299" y="11629"/>
                  </a:cubicBezTo>
                  <a:cubicBezTo>
                    <a:pt x="4037" y="11820"/>
                    <a:pt x="3751" y="11998"/>
                    <a:pt x="3441" y="12141"/>
                  </a:cubicBezTo>
                  <a:cubicBezTo>
                    <a:pt x="2894" y="12403"/>
                    <a:pt x="2429" y="12760"/>
                    <a:pt x="2001" y="13189"/>
                  </a:cubicBezTo>
                  <a:cubicBezTo>
                    <a:pt x="1370" y="13820"/>
                    <a:pt x="1048" y="14570"/>
                    <a:pt x="1013" y="15475"/>
                  </a:cubicBezTo>
                  <a:cubicBezTo>
                    <a:pt x="953" y="17011"/>
                    <a:pt x="2001" y="19142"/>
                    <a:pt x="4346" y="19571"/>
                  </a:cubicBezTo>
                  <a:cubicBezTo>
                    <a:pt x="4595" y="19616"/>
                    <a:pt x="4837" y="19639"/>
                    <a:pt x="5070" y="19639"/>
                  </a:cubicBezTo>
                  <a:cubicBezTo>
                    <a:pt x="6410" y="19639"/>
                    <a:pt x="7469" y="18892"/>
                    <a:pt x="7966" y="17523"/>
                  </a:cubicBezTo>
                  <a:cubicBezTo>
                    <a:pt x="8085" y="17201"/>
                    <a:pt x="8097" y="16868"/>
                    <a:pt x="8168" y="16535"/>
                  </a:cubicBezTo>
                  <a:cubicBezTo>
                    <a:pt x="8252" y="16332"/>
                    <a:pt x="8323" y="16177"/>
                    <a:pt x="8383" y="16034"/>
                  </a:cubicBezTo>
                  <a:cubicBezTo>
                    <a:pt x="8740" y="16094"/>
                    <a:pt x="8871" y="16320"/>
                    <a:pt x="8978" y="16558"/>
                  </a:cubicBezTo>
                  <a:cubicBezTo>
                    <a:pt x="9121" y="16880"/>
                    <a:pt x="9240" y="17225"/>
                    <a:pt x="9406" y="17547"/>
                  </a:cubicBezTo>
                  <a:cubicBezTo>
                    <a:pt x="9883" y="18559"/>
                    <a:pt x="10669" y="19237"/>
                    <a:pt x="11716" y="19630"/>
                  </a:cubicBezTo>
                  <a:cubicBezTo>
                    <a:pt x="12118" y="19787"/>
                    <a:pt x="12512" y="19864"/>
                    <a:pt x="12899" y="19864"/>
                  </a:cubicBezTo>
                  <a:cubicBezTo>
                    <a:pt x="13510" y="19864"/>
                    <a:pt x="14100" y="19673"/>
                    <a:pt x="14669" y="19309"/>
                  </a:cubicBezTo>
                  <a:cubicBezTo>
                    <a:pt x="16419" y="18201"/>
                    <a:pt x="17669" y="15189"/>
                    <a:pt x="15895" y="12820"/>
                  </a:cubicBezTo>
                  <a:cubicBezTo>
                    <a:pt x="15788" y="12665"/>
                    <a:pt x="15657" y="12534"/>
                    <a:pt x="15562" y="12391"/>
                  </a:cubicBezTo>
                  <a:cubicBezTo>
                    <a:pt x="15407" y="12117"/>
                    <a:pt x="15526" y="11855"/>
                    <a:pt x="15836" y="11808"/>
                  </a:cubicBezTo>
                  <a:cubicBezTo>
                    <a:pt x="16006" y="11788"/>
                    <a:pt x="16177" y="11779"/>
                    <a:pt x="16345" y="11779"/>
                  </a:cubicBezTo>
                  <a:cubicBezTo>
                    <a:pt x="16483" y="11779"/>
                    <a:pt x="16619" y="11785"/>
                    <a:pt x="16753" y="11796"/>
                  </a:cubicBezTo>
                  <a:cubicBezTo>
                    <a:pt x="16779" y="11796"/>
                    <a:pt x="16806" y="11796"/>
                    <a:pt x="16832" y="11796"/>
                  </a:cubicBezTo>
                  <a:cubicBezTo>
                    <a:pt x="17659" y="11796"/>
                    <a:pt x="18418" y="11615"/>
                    <a:pt x="19122" y="11177"/>
                  </a:cubicBezTo>
                  <a:cubicBezTo>
                    <a:pt x="20646" y="10248"/>
                    <a:pt x="21039" y="8534"/>
                    <a:pt x="20110" y="7010"/>
                  </a:cubicBezTo>
                  <a:cubicBezTo>
                    <a:pt x="19451" y="5939"/>
                    <a:pt x="18063" y="5015"/>
                    <a:pt x="16531" y="5015"/>
                  </a:cubicBezTo>
                  <a:cubicBezTo>
                    <a:pt x="15712" y="5015"/>
                    <a:pt x="14851" y="5279"/>
                    <a:pt x="14038" y="5926"/>
                  </a:cubicBezTo>
                  <a:cubicBezTo>
                    <a:pt x="13871" y="6057"/>
                    <a:pt x="13740" y="6224"/>
                    <a:pt x="13562" y="6331"/>
                  </a:cubicBezTo>
                  <a:cubicBezTo>
                    <a:pt x="13482" y="6380"/>
                    <a:pt x="13370" y="6405"/>
                    <a:pt x="13266" y="6405"/>
                  </a:cubicBezTo>
                  <a:cubicBezTo>
                    <a:pt x="13245" y="6405"/>
                    <a:pt x="13224" y="6404"/>
                    <a:pt x="13205" y="6402"/>
                  </a:cubicBezTo>
                  <a:cubicBezTo>
                    <a:pt x="13026" y="6355"/>
                    <a:pt x="12978" y="6176"/>
                    <a:pt x="13026" y="6033"/>
                  </a:cubicBezTo>
                  <a:cubicBezTo>
                    <a:pt x="13097" y="5676"/>
                    <a:pt x="13216" y="5331"/>
                    <a:pt x="13312" y="4985"/>
                  </a:cubicBezTo>
                  <a:cubicBezTo>
                    <a:pt x="13574" y="3950"/>
                    <a:pt x="13514" y="2938"/>
                    <a:pt x="13085" y="1949"/>
                  </a:cubicBezTo>
                  <a:cubicBezTo>
                    <a:pt x="12565" y="802"/>
                    <a:pt x="11398" y="1"/>
                    <a:pt x="10174" y="1"/>
                  </a:cubicBezTo>
                  <a:close/>
                </a:path>
              </a:pathLst>
            </a:custGeom>
            <a:solidFill>
              <a:schemeClr val="accen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3" name="Google Shape;1283;p30"/>
            <p:cNvSpPr/>
            <p:nvPr/>
          </p:nvSpPr>
          <p:spPr>
            <a:xfrm>
              <a:off x="2036925" y="3220875"/>
              <a:ext cx="102425" cy="41725"/>
            </a:xfrm>
            <a:custGeom>
              <a:avLst/>
              <a:gdLst/>
              <a:ahLst/>
              <a:cxnLst/>
              <a:rect l="l" t="t" r="r" b="b"/>
              <a:pathLst>
                <a:path w="4097" h="1669" extrusionOk="0">
                  <a:moveTo>
                    <a:pt x="390" y="1"/>
                  </a:moveTo>
                  <a:cubicBezTo>
                    <a:pt x="317" y="1"/>
                    <a:pt x="245" y="16"/>
                    <a:pt x="191" y="49"/>
                  </a:cubicBezTo>
                  <a:cubicBezTo>
                    <a:pt x="60" y="120"/>
                    <a:pt x="1" y="299"/>
                    <a:pt x="84" y="442"/>
                  </a:cubicBezTo>
                  <a:cubicBezTo>
                    <a:pt x="167" y="597"/>
                    <a:pt x="274" y="763"/>
                    <a:pt x="405" y="882"/>
                  </a:cubicBezTo>
                  <a:cubicBezTo>
                    <a:pt x="941" y="1383"/>
                    <a:pt x="1560" y="1633"/>
                    <a:pt x="2334" y="1668"/>
                  </a:cubicBezTo>
                  <a:cubicBezTo>
                    <a:pt x="2775" y="1633"/>
                    <a:pt x="3227" y="1561"/>
                    <a:pt x="3632" y="1311"/>
                  </a:cubicBezTo>
                  <a:cubicBezTo>
                    <a:pt x="3775" y="1216"/>
                    <a:pt x="3930" y="1097"/>
                    <a:pt x="4037" y="966"/>
                  </a:cubicBezTo>
                  <a:cubicBezTo>
                    <a:pt x="4073" y="882"/>
                    <a:pt x="4096" y="704"/>
                    <a:pt x="4037" y="609"/>
                  </a:cubicBezTo>
                  <a:cubicBezTo>
                    <a:pt x="3989" y="537"/>
                    <a:pt x="3823" y="466"/>
                    <a:pt x="3715" y="466"/>
                  </a:cubicBezTo>
                  <a:cubicBezTo>
                    <a:pt x="3573" y="478"/>
                    <a:pt x="3418" y="549"/>
                    <a:pt x="3287" y="621"/>
                  </a:cubicBezTo>
                  <a:cubicBezTo>
                    <a:pt x="2945" y="793"/>
                    <a:pt x="2618" y="876"/>
                    <a:pt x="2302" y="876"/>
                  </a:cubicBezTo>
                  <a:cubicBezTo>
                    <a:pt x="1791" y="876"/>
                    <a:pt x="1309" y="661"/>
                    <a:pt x="846" y="263"/>
                  </a:cubicBezTo>
                  <a:cubicBezTo>
                    <a:pt x="763" y="180"/>
                    <a:pt x="667" y="73"/>
                    <a:pt x="548" y="25"/>
                  </a:cubicBezTo>
                  <a:cubicBezTo>
                    <a:pt x="502" y="10"/>
                    <a:pt x="446" y="1"/>
                    <a:pt x="390"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4" name="Google Shape;1284;p30"/>
            <p:cNvSpPr/>
            <p:nvPr/>
          </p:nvSpPr>
          <p:spPr>
            <a:xfrm>
              <a:off x="2011925" y="3155700"/>
              <a:ext cx="18775" cy="19275"/>
            </a:xfrm>
            <a:custGeom>
              <a:avLst/>
              <a:gdLst/>
              <a:ahLst/>
              <a:cxnLst/>
              <a:rect l="l" t="t" r="r" b="b"/>
              <a:pathLst>
                <a:path w="751" h="771" extrusionOk="0">
                  <a:moveTo>
                    <a:pt x="375" y="0"/>
                  </a:moveTo>
                  <a:cubicBezTo>
                    <a:pt x="369" y="0"/>
                    <a:pt x="363" y="1"/>
                    <a:pt x="358" y="1"/>
                  </a:cubicBezTo>
                  <a:cubicBezTo>
                    <a:pt x="167" y="13"/>
                    <a:pt x="1" y="215"/>
                    <a:pt x="1" y="418"/>
                  </a:cubicBezTo>
                  <a:cubicBezTo>
                    <a:pt x="1" y="608"/>
                    <a:pt x="151" y="771"/>
                    <a:pt x="335" y="771"/>
                  </a:cubicBezTo>
                  <a:cubicBezTo>
                    <a:pt x="358" y="771"/>
                    <a:pt x="382" y="768"/>
                    <a:pt x="405" y="763"/>
                  </a:cubicBezTo>
                  <a:cubicBezTo>
                    <a:pt x="620" y="715"/>
                    <a:pt x="751" y="525"/>
                    <a:pt x="715" y="311"/>
                  </a:cubicBezTo>
                  <a:cubicBezTo>
                    <a:pt x="703" y="161"/>
                    <a:pt x="536" y="0"/>
                    <a:pt x="375"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5" name="Google Shape;1285;p30"/>
            <p:cNvSpPr/>
            <p:nvPr/>
          </p:nvSpPr>
          <p:spPr>
            <a:xfrm>
              <a:off x="2153300" y="3182800"/>
              <a:ext cx="17900" cy="18775"/>
            </a:xfrm>
            <a:custGeom>
              <a:avLst/>
              <a:gdLst/>
              <a:ahLst/>
              <a:cxnLst/>
              <a:rect l="l" t="t" r="r" b="b"/>
              <a:pathLst>
                <a:path w="716" h="751" extrusionOk="0">
                  <a:moveTo>
                    <a:pt x="382" y="0"/>
                  </a:moveTo>
                  <a:cubicBezTo>
                    <a:pt x="180" y="0"/>
                    <a:pt x="1" y="179"/>
                    <a:pt x="25" y="405"/>
                  </a:cubicBezTo>
                  <a:cubicBezTo>
                    <a:pt x="25" y="596"/>
                    <a:pt x="168" y="751"/>
                    <a:pt x="346" y="751"/>
                  </a:cubicBezTo>
                  <a:cubicBezTo>
                    <a:pt x="561" y="751"/>
                    <a:pt x="715" y="572"/>
                    <a:pt x="703" y="346"/>
                  </a:cubicBezTo>
                  <a:cubicBezTo>
                    <a:pt x="692" y="167"/>
                    <a:pt x="537" y="0"/>
                    <a:pt x="382"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395408047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matchingName="Background 2">
  <p:cSld name="Background 2">
    <p:spTree>
      <p:nvGrpSpPr>
        <p:cNvPr id="1" name="Shape 1286"/>
        <p:cNvGrpSpPr/>
        <p:nvPr/>
      </p:nvGrpSpPr>
      <p:grpSpPr>
        <a:xfrm>
          <a:off x="0" y="0"/>
          <a:ext cx="0" cy="0"/>
          <a:chOff x="0" y="0"/>
          <a:chExt cx="0" cy="0"/>
        </a:xfrm>
      </p:grpSpPr>
      <p:sp>
        <p:nvSpPr>
          <p:cNvPr id="1287" name="Google Shape;1287;p31"/>
          <p:cNvSpPr/>
          <p:nvPr/>
        </p:nvSpPr>
        <p:spPr>
          <a:xfrm>
            <a:off x="663933" y="1533561"/>
            <a:ext cx="10864000" cy="4791200"/>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88" name="Google Shape;1288;p31"/>
          <p:cNvSpPr/>
          <p:nvPr/>
        </p:nvSpPr>
        <p:spPr>
          <a:xfrm>
            <a:off x="663933" y="628267"/>
            <a:ext cx="10864000" cy="708000"/>
          </a:xfrm>
          <a:prstGeom prst="roundRect">
            <a:avLst>
              <a:gd name="adj" fmla="val 50000"/>
            </a:avLst>
          </a:prstGeom>
          <a:solidFill>
            <a:schemeClr val="lt2"/>
          </a:solidFill>
          <a:ln w="28575" cap="flat" cmpd="sng">
            <a:solidFill>
              <a:srgbClr val="3D2E29"/>
            </a:solidFill>
            <a:prstDash val="solid"/>
            <a:round/>
            <a:headEnd type="none" w="sm" len="sm"/>
            <a:tailEnd type="none" w="sm" len="sm"/>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nvGrpSpPr>
          <p:cNvPr id="1289" name="Google Shape;1289;p31"/>
          <p:cNvGrpSpPr/>
          <p:nvPr/>
        </p:nvGrpSpPr>
        <p:grpSpPr>
          <a:xfrm>
            <a:off x="229532" y="363930"/>
            <a:ext cx="164496" cy="171836"/>
            <a:chOff x="1409475" y="641250"/>
            <a:chExt cx="118775" cy="124075"/>
          </a:xfrm>
        </p:grpSpPr>
        <p:sp>
          <p:nvSpPr>
            <p:cNvPr id="1290" name="Google Shape;1290;p31"/>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91" name="Google Shape;1291;p31"/>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92" name="Google Shape;1292;p31"/>
          <p:cNvGrpSpPr/>
          <p:nvPr/>
        </p:nvGrpSpPr>
        <p:grpSpPr>
          <a:xfrm>
            <a:off x="11898432" y="1533563"/>
            <a:ext cx="164496" cy="171836"/>
            <a:chOff x="1409475" y="641250"/>
            <a:chExt cx="118775" cy="124075"/>
          </a:xfrm>
        </p:grpSpPr>
        <p:sp>
          <p:nvSpPr>
            <p:cNvPr id="1293" name="Google Shape;1293;p31"/>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94" name="Google Shape;1294;p31"/>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dk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95" name="Google Shape;1295;p31"/>
          <p:cNvGrpSpPr/>
          <p:nvPr/>
        </p:nvGrpSpPr>
        <p:grpSpPr>
          <a:xfrm>
            <a:off x="590132" y="147130"/>
            <a:ext cx="164496" cy="171836"/>
            <a:chOff x="1409475" y="641250"/>
            <a:chExt cx="118775" cy="124075"/>
          </a:xfrm>
        </p:grpSpPr>
        <p:sp>
          <p:nvSpPr>
            <p:cNvPr id="1296" name="Google Shape;1296;p31"/>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297" name="Google Shape;1297;p31"/>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5"/>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298" name="Google Shape;1298;p31"/>
          <p:cNvGrpSpPr/>
          <p:nvPr/>
        </p:nvGrpSpPr>
        <p:grpSpPr>
          <a:xfrm>
            <a:off x="10420799" y="6546063"/>
            <a:ext cx="164496" cy="171836"/>
            <a:chOff x="1409475" y="641250"/>
            <a:chExt cx="118775" cy="124075"/>
          </a:xfrm>
        </p:grpSpPr>
        <p:sp>
          <p:nvSpPr>
            <p:cNvPr id="1299" name="Google Shape;1299;p31"/>
            <p:cNvSpPr/>
            <p:nvPr/>
          </p:nvSpPr>
          <p:spPr>
            <a:xfrm>
              <a:off x="1409475" y="641250"/>
              <a:ext cx="118775" cy="124075"/>
            </a:xfrm>
            <a:custGeom>
              <a:avLst/>
              <a:gdLst/>
              <a:ahLst/>
              <a:cxnLst/>
              <a:rect l="l" t="t" r="r" b="b"/>
              <a:pathLst>
                <a:path w="4751" h="4963" extrusionOk="0">
                  <a:moveTo>
                    <a:pt x="2416" y="1067"/>
                  </a:moveTo>
                  <a:cubicBezTo>
                    <a:pt x="2641" y="1067"/>
                    <a:pt x="2871" y="1150"/>
                    <a:pt x="3084" y="1317"/>
                  </a:cubicBezTo>
                  <a:cubicBezTo>
                    <a:pt x="3620" y="1710"/>
                    <a:pt x="3786" y="2412"/>
                    <a:pt x="3489" y="3055"/>
                  </a:cubicBezTo>
                  <a:cubicBezTo>
                    <a:pt x="3266" y="3562"/>
                    <a:pt x="2767" y="3870"/>
                    <a:pt x="2235" y="3870"/>
                  </a:cubicBezTo>
                  <a:cubicBezTo>
                    <a:pt x="2141" y="3870"/>
                    <a:pt x="2047" y="3860"/>
                    <a:pt x="1953" y="3841"/>
                  </a:cubicBezTo>
                  <a:cubicBezTo>
                    <a:pt x="1453" y="3734"/>
                    <a:pt x="1167" y="3317"/>
                    <a:pt x="1179" y="2638"/>
                  </a:cubicBezTo>
                  <a:cubicBezTo>
                    <a:pt x="1167" y="2234"/>
                    <a:pt x="1334" y="1864"/>
                    <a:pt x="1584" y="1519"/>
                  </a:cubicBezTo>
                  <a:cubicBezTo>
                    <a:pt x="1816" y="1218"/>
                    <a:pt x="2112" y="1067"/>
                    <a:pt x="2416" y="1067"/>
                  </a:cubicBezTo>
                  <a:close/>
                  <a:moveTo>
                    <a:pt x="2349" y="0"/>
                  </a:moveTo>
                  <a:cubicBezTo>
                    <a:pt x="1880" y="0"/>
                    <a:pt x="1436" y="167"/>
                    <a:pt x="1036" y="531"/>
                  </a:cubicBezTo>
                  <a:cubicBezTo>
                    <a:pt x="334" y="1174"/>
                    <a:pt x="0" y="2007"/>
                    <a:pt x="84" y="2984"/>
                  </a:cubicBezTo>
                  <a:cubicBezTo>
                    <a:pt x="167" y="3960"/>
                    <a:pt x="762" y="4662"/>
                    <a:pt x="1655" y="4889"/>
                  </a:cubicBezTo>
                  <a:cubicBezTo>
                    <a:pt x="1858" y="4939"/>
                    <a:pt x="2060" y="4963"/>
                    <a:pt x="2257" y="4963"/>
                  </a:cubicBezTo>
                  <a:cubicBezTo>
                    <a:pt x="3601" y="4963"/>
                    <a:pt x="4751" y="3854"/>
                    <a:pt x="4751" y="2400"/>
                  </a:cubicBezTo>
                  <a:cubicBezTo>
                    <a:pt x="4751" y="1507"/>
                    <a:pt x="4179" y="602"/>
                    <a:pt x="3358" y="233"/>
                  </a:cubicBezTo>
                  <a:cubicBezTo>
                    <a:pt x="3015" y="81"/>
                    <a:pt x="2676" y="0"/>
                    <a:pt x="2349"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0" name="Google Shape;1300;p31"/>
            <p:cNvSpPr/>
            <p:nvPr/>
          </p:nvSpPr>
          <p:spPr>
            <a:xfrm>
              <a:off x="1438650" y="667900"/>
              <a:ext cx="65500" cy="70100"/>
            </a:xfrm>
            <a:custGeom>
              <a:avLst/>
              <a:gdLst/>
              <a:ahLst/>
              <a:cxnLst/>
              <a:rect l="l" t="t" r="r" b="b"/>
              <a:pathLst>
                <a:path w="2620" h="2804" extrusionOk="0">
                  <a:moveTo>
                    <a:pt x="1249" y="1"/>
                  </a:moveTo>
                  <a:cubicBezTo>
                    <a:pt x="945" y="1"/>
                    <a:pt x="649" y="152"/>
                    <a:pt x="417" y="453"/>
                  </a:cubicBezTo>
                  <a:cubicBezTo>
                    <a:pt x="167" y="798"/>
                    <a:pt x="0" y="1168"/>
                    <a:pt x="12" y="1572"/>
                  </a:cubicBezTo>
                  <a:cubicBezTo>
                    <a:pt x="0" y="2251"/>
                    <a:pt x="286" y="2668"/>
                    <a:pt x="786" y="2775"/>
                  </a:cubicBezTo>
                  <a:cubicBezTo>
                    <a:pt x="880" y="2794"/>
                    <a:pt x="974" y="2804"/>
                    <a:pt x="1068" y="2804"/>
                  </a:cubicBezTo>
                  <a:cubicBezTo>
                    <a:pt x="1600" y="2804"/>
                    <a:pt x="2099" y="2496"/>
                    <a:pt x="2322" y="1989"/>
                  </a:cubicBezTo>
                  <a:cubicBezTo>
                    <a:pt x="2619" y="1346"/>
                    <a:pt x="2453" y="644"/>
                    <a:pt x="1917" y="251"/>
                  </a:cubicBezTo>
                  <a:cubicBezTo>
                    <a:pt x="1704" y="84"/>
                    <a:pt x="1474" y="1"/>
                    <a:pt x="1249"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01" name="Google Shape;1301;p31"/>
          <p:cNvGrpSpPr/>
          <p:nvPr/>
        </p:nvGrpSpPr>
        <p:grpSpPr>
          <a:xfrm rot="700306">
            <a:off x="8677069" y="247923"/>
            <a:ext cx="945345" cy="596820"/>
            <a:chOff x="6096075" y="734650"/>
            <a:chExt cx="709025" cy="447625"/>
          </a:xfrm>
        </p:grpSpPr>
        <p:sp>
          <p:nvSpPr>
            <p:cNvPr id="1302" name="Google Shape;1302;p31"/>
            <p:cNvSpPr/>
            <p:nvPr/>
          </p:nvSpPr>
          <p:spPr>
            <a:xfrm>
              <a:off x="6107675" y="747100"/>
              <a:ext cx="697425" cy="423575"/>
            </a:xfrm>
            <a:custGeom>
              <a:avLst/>
              <a:gdLst/>
              <a:ahLst/>
              <a:cxnLst/>
              <a:rect l="l" t="t" r="r" b="b"/>
              <a:pathLst>
                <a:path w="27897" h="16943" extrusionOk="0">
                  <a:moveTo>
                    <a:pt x="14333" y="1"/>
                  </a:moveTo>
                  <a:cubicBezTo>
                    <a:pt x="14082" y="1"/>
                    <a:pt x="13829" y="12"/>
                    <a:pt x="13574" y="36"/>
                  </a:cubicBezTo>
                  <a:cubicBezTo>
                    <a:pt x="12085" y="190"/>
                    <a:pt x="10776" y="726"/>
                    <a:pt x="9740" y="1845"/>
                  </a:cubicBezTo>
                  <a:cubicBezTo>
                    <a:pt x="9168" y="2452"/>
                    <a:pt x="8656" y="3072"/>
                    <a:pt x="8299" y="3845"/>
                  </a:cubicBezTo>
                  <a:cubicBezTo>
                    <a:pt x="8169" y="4112"/>
                    <a:pt x="8071" y="4229"/>
                    <a:pt x="7936" y="4229"/>
                  </a:cubicBezTo>
                  <a:cubicBezTo>
                    <a:pt x="7836" y="4229"/>
                    <a:pt x="7717" y="4165"/>
                    <a:pt x="7549" y="4048"/>
                  </a:cubicBezTo>
                  <a:cubicBezTo>
                    <a:pt x="7263" y="3834"/>
                    <a:pt x="6966" y="3595"/>
                    <a:pt x="6644" y="3476"/>
                  </a:cubicBezTo>
                  <a:cubicBezTo>
                    <a:pt x="5969" y="3222"/>
                    <a:pt x="5305" y="3093"/>
                    <a:pt x="4658" y="3093"/>
                  </a:cubicBezTo>
                  <a:cubicBezTo>
                    <a:pt x="3605" y="3093"/>
                    <a:pt x="2595" y="3435"/>
                    <a:pt x="1644" y="4143"/>
                  </a:cubicBezTo>
                  <a:cubicBezTo>
                    <a:pt x="524" y="4965"/>
                    <a:pt x="1" y="6131"/>
                    <a:pt x="60" y="7513"/>
                  </a:cubicBezTo>
                  <a:cubicBezTo>
                    <a:pt x="120" y="9108"/>
                    <a:pt x="917" y="10025"/>
                    <a:pt x="2417" y="10334"/>
                  </a:cubicBezTo>
                  <a:cubicBezTo>
                    <a:pt x="3453" y="10513"/>
                    <a:pt x="3453" y="10537"/>
                    <a:pt x="3441" y="11680"/>
                  </a:cubicBezTo>
                  <a:cubicBezTo>
                    <a:pt x="3418" y="12478"/>
                    <a:pt x="3560" y="13299"/>
                    <a:pt x="3894" y="14061"/>
                  </a:cubicBezTo>
                  <a:cubicBezTo>
                    <a:pt x="4489" y="15430"/>
                    <a:pt x="5418" y="16454"/>
                    <a:pt x="6942" y="16799"/>
                  </a:cubicBezTo>
                  <a:cubicBezTo>
                    <a:pt x="7369" y="16892"/>
                    <a:pt x="7791" y="16942"/>
                    <a:pt x="8203" y="16942"/>
                  </a:cubicBezTo>
                  <a:cubicBezTo>
                    <a:pt x="9168" y="16942"/>
                    <a:pt x="10084" y="16668"/>
                    <a:pt x="10919" y="16026"/>
                  </a:cubicBezTo>
                  <a:cubicBezTo>
                    <a:pt x="11097" y="15871"/>
                    <a:pt x="11288" y="15740"/>
                    <a:pt x="11466" y="15597"/>
                  </a:cubicBezTo>
                  <a:cubicBezTo>
                    <a:pt x="11647" y="15460"/>
                    <a:pt x="11752" y="15388"/>
                    <a:pt x="11858" y="15388"/>
                  </a:cubicBezTo>
                  <a:cubicBezTo>
                    <a:pt x="11954" y="15388"/>
                    <a:pt x="12051" y="15448"/>
                    <a:pt x="12204" y="15573"/>
                  </a:cubicBezTo>
                  <a:cubicBezTo>
                    <a:pt x="12669" y="15930"/>
                    <a:pt x="13181" y="16168"/>
                    <a:pt x="13728" y="16335"/>
                  </a:cubicBezTo>
                  <a:cubicBezTo>
                    <a:pt x="14328" y="16517"/>
                    <a:pt x="14933" y="16593"/>
                    <a:pt x="15540" y="16593"/>
                  </a:cubicBezTo>
                  <a:cubicBezTo>
                    <a:pt x="15884" y="16593"/>
                    <a:pt x="16229" y="16569"/>
                    <a:pt x="16574" y="16526"/>
                  </a:cubicBezTo>
                  <a:cubicBezTo>
                    <a:pt x="18193" y="16311"/>
                    <a:pt x="19396" y="15478"/>
                    <a:pt x="20086" y="13942"/>
                  </a:cubicBezTo>
                  <a:cubicBezTo>
                    <a:pt x="20170" y="13751"/>
                    <a:pt x="20241" y="13549"/>
                    <a:pt x="20336" y="13370"/>
                  </a:cubicBezTo>
                  <a:cubicBezTo>
                    <a:pt x="20534" y="12966"/>
                    <a:pt x="20664" y="12833"/>
                    <a:pt x="20961" y="12833"/>
                  </a:cubicBezTo>
                  <a:cubicBezTo>
                    <a:pt x="21058" y="12833"/>
                    <a:pt x="21173" y="12847"/>
                    <a:pt x="21313" y="12870"/>
                  </a:cubicBezTo>
                  <a:cubicBezTo>
                    <a:pt x="21456" y="12882"/>
                    <a:pt x="21575" y="12930"/>
                    <a:pt x="21694" y="12954"/>
                  </a:cubicBezTo>
                  <a:cubicBezTo>
                    <a:pt x="21983" y="13001"/>
                    <a:pt x="22267" y="13024"/>
                    <a:pt x="22546" y="13024"/>
                  </a:cubicBezTo>
                  <a:cubicBezTo>
                    <a:pt x="23474" y="13024"/>
                    <a:pt x="24349" y="12767"/>
                    <a:pt x="25182" y="12263"/>
                  </a:cubicBezTo>
                  <a:cubicBezTo>
                    <a:pt x="27075" y="11108"/>
                    <a:pt x="27897" y="8013"/>
                    <a:pt x="25944" y="6155"/>
                  </a:cubicBezTo>
                  <a:cubicBezTo>
                    <a:pt x="25018" y="5283"/>
                    <a:pt x="23981" y="4651"/>
                    <a:pt x="22707" y="4651"/>
                  </a:cubicBezTo>
                  <a:cubicBezTo>
                    <a:pt x="22590" y="4651"/>
                    <a:pt x="22470" y="4656"/>
                    <a:pt x="22349" y="4667"/>
                  </a:cubicBezTo>
                  <a:cubicBezTo>
                    <a:pt x="22279" y="4674"/>
                    <a:pt x="22214" y="4678"/>
                    <a:pt x="22152" y="4678"/>
                  </a:cubicBezTo>
                  <a:cubicBezTo>
                    <a:pt x="21700" y="4678"/>
                    <a:pt x="21427" y="4482"/>
                    <a:pt x="21217" y="4000"/>
                  </a:cubicBezTo>
                  <a:cubicBezTo>
                    <a:pt x="20622" y="2691"/>
                    <a:pt x="19646" y="1702"/>
                    <a:pt x="18372" y="1036"/>
                  </a:cubicBezTo>
                  <a:cubicBezTo>
                    <a:pt x="17097" y="368"/>
                    <a:pt x="15753" y="1"/>
                    <a:pt x="14333" y="1"/>
                  </a:cubicBezTo>
                  <a:close/>
                </a:path>
              </a:pathLst>
            </a:custGeom>
            <a:solidFill>
              <a:srgbClr val="FFFFFF"/>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3" name="Google Shape;1303;p31"/>
            <p:cNvSpPr/>
            <p:nvPr/>
          </p:nvSpPr>
          <p:spPr>
            <a:xfrm>
              <a:off x="6096075" y="734650"/>
              <a:ext cx="703075" cy="447625"/>
            </a:xfrm>
            <a:custGeom>
              <a:avLst/>
              <a:gdLst/>
              <a:ahLst/>
              <a:cxnLst/>
              <a:rect l="l" t="t" r="r" b="b"/>
              <a:pathLst>
                <a:path w="28123" h="17905" extrusionOk="0">
                  <a:moveTo>
                    <a:pt x="14866" y="931"/>
                  </a:moveTo>
                  <a:cubicBezTo>
                    <a:pt x="16123" y="931"/>
                    <a:pt x="17387" y="1262"/>
                    <a:pt x="18610" y="1903"/>
                  </a:cubicBezTo>
                  <a:cubicBezTo>
                    <a:pt x="19836" y="2558"/>
                    <a:pt x="20705" y="3486"/>
                    <a:pt x="21241" y="4665"/>
                  </a:cubicBezTo>
                  <a:cubicBezTo>
                    <a:pt x="21542" y="5300"/>
                    <a:pt x="21980" y="5604"/>
                    <a:pt x="22632" y="5604"/>
                  </a:cubicBezTo>
                  <a:cubicBezTo>
                    <a:pt x="22702" y="5604"/>
                    <a:pt x="22774" y="5601"/>
                    <a:pt x="22848" y="5594"/>
                  </a:cubicBezTo>
                  <a:cubicBezTo>
                    <a:pt x="22973" y="5581"/>
                    <a:pt x="23096" y="5574"/>
                    <a:pt x="23217" y="5574"/>
                  </a:cubicBezTo>
                  <a:cubicBezTo>
                    <a:pt x="24218" y="5574"/>
                    <a:pt x="25111" y="6016"/>
                    <a:pt x="26099" y="6951"/>
                  </a:cubicBezTo>
                  <a:cubicBezTo>
                    <a:pt x="26825" y="7653"/>
                    <a:pt x="27158" y="8582"/>
                    <a:pt x="27051" y="9630"/>
                  </a:cubicBezTo>
                  <a:cubicBezTo>
                    <a:pt x="26932" y="10761"/>
                    <a:pt x="26301" y="11785"/>
                    <a:pt x="25420" y="12321"/>
                  </a:cubicBezTo>
                  <a:cubicBezTo>
                    <a:pt x="24661" y="12796"/>
                    <a:pt x="23867" y="13026"/>
                    <a:pt x="23021" y="13026"/>
                  </a:cubicBezTo>
                  <a:cubicBezTo>
                    <a:pt x="22766" y="13026"/>
                    <a:pt x="22506" y="13005"/>
                    <a:pt x="22241" y="12964"/>
                  </a:cubicBezTo>
                  <a:cubicBezTo>
                    <a:pt x="22193" y="12964"/>
                    <a:pt x="22134" y="12952"/>
                    <a:pt x="22086" y="12940"/>
                  </a:cubicBezTo>
                  <a:lnTo>
                    <a:pt x="21872" y="12892"/>
                  </a:lnTo>
                  <a:cubicBezTo>
                    <a:pt x="21720" y="12869"/>
                    <a:pt x="21584" y="12856"/>
                    <a:pt x="21462" y="12856"/>
                  </a:cubicBezTo>
                  <a:cubicBezTo>
                    <a:pt x="20962" y="12856"/>
                    <a:pt x="20683" y="13071"/>
                    <a:pt x="20396" y="13654"/>
                  </a:cubicBezTo>
                  <a:cubicBezTo>
                    <a:pt x="20324" y="13797"/>
                    <a:pt x="20265" y="13928"/>
                    <a:pt x="20205" y="14083"/>
                  </a:cubicBezTo>
                  <a:lnTo>
                    <a:pt x="20122" y="14249"/>
                  </a:lnTo>
                  <a:cubicBezTo>
                    <a:pt x="19526" y="15595"/>
                    <a:pt x="18502" y="16357"/>
                    <a:pt x="16990" y="16559"/>
                  </a:cubicBezTo>
                  <a:cubicBezTo>
                    <a:pt x="16664" y="16605"/>
                    <a:pt x="16342" y="16627"/>
                    <a:pt x="16028" y="16627"/>
                  </a:cubicBezTo>
                  <a:cubicBezTo>
                    <a:pt x="15438" y="16627"/>
                    <a:pt x="14871" y="16548"/>
                    <a:pt x="14335" y="16393"/>
                  </a:cubicBezTo>
                  <a:cubicBezTo>
                    <a:pt x="13811" y="16226"/>
                    <a:pt x="13359" y="16000"/>
                    <a:pt x="12966" y="15702"/>
                  </a:cubicBezTo>
                  <a:cubicBezTo>
                    <a:pt x="12715" y="15507"/>
                    <a:pt x="12513" y="15421"/>
                    <a:pt x="12322" y="15421"/>
                  </a:cubicBezTo>
                  <a:cubicBezTo>
                    <a:pt x="12106" y="15421"/>
                    <a:pt x="11903" y="15531"/>
                    <a:pt x="11656" y="15714"/>
                  </a:cubicBezTo>
                  <a:lnTo>
                    <a:pt x="11299" y="15988"/>
                  </a:lnTo>
                  <a:lnTo>
                    <a:pt x="11097" y="16154"/>
                  </a:lnTo>
                  <a:cubicBezTo>
                    <a:pt x="10381" y="16702"/>
                    <a:pt x="9587" y="16969"/>
                    <a:pt x="8683" y="16969"/>
                  </a:cubicBezTo>
                  <a:cubicBezTo>
                    <a:pt x="8309" y="16969"/>
                    <a:pt x="7916" y="16924"/>
                    <a:pt x="7501" y="16833"/>
                  </a:cubicBezTo>
                  <a:cubicBezTo>
                    <a:pt x="6287" y="16547"/>
                    <a:pt x="5394" y="15750"/>
                    <a:pt x="4786" y="14369"/>
                  </a:cubicBezTo>
                  <a:cubicBezTo>
                    <a:pt x="4489" y="13678"/>
                    <a:pt x="4334" y="12916"/>
                    <a:pt x="4370" y="12190"/>
                  </a:cubicBezTo>
                  <a:lnTo>
                    <a:pt x="4370" y="12178"/>
                  </a:lnTo>
                  <a:cubicBezTo>
                    <a:pt x="4382" y="10809"/>
                    <a:pt x="4227" y="10594"/>
                    <a:pt x="2965" y="10344"/>
                  </a:cubicBezTo>
                  <a:cubicBezTo>
                    <a:pt x="1667" y="10082"/>
                    <a:pt x="1048" y="9320"/>
                    <a:pt x="988" y="7951"/>
                  </a:cubicBezTo>
                  <a:cubicBezTo>
                    <a:pt x="941" y="6701"/>
                    <a:pt x="1405" y="5701"/>
                    <a:pt x="2381" y="4975"/>
                  </a:cubicBezTo>
                  <a:cubicBezTo>
                    <a:pt x="3251" y="4332"/>
                    <a:pt x="4155" y="4022"/>
                    <a:pt x="5132" y="4022"/>
                  </a:cubicBezTo>
                  <a:cubicBezTo>
                    <a:pt x="5703" y="4022"/>
                    <a:pt x="6322" y="4141"/>
                    <a:pt x="6930" y="4367"/>
                  </a:cubicBezTo>
                  <a:cubicBezTo>
                    <a:pt x="7156" y="4439"/>
                    <a:pt x="7370" y="4605"/>
                    <a:pt x="7608" y="4784"/>
                  </a:cubicBezTo>
                  <a:lnTo>
                    <a:pt x="7727" y="4867"/>
                  </a:lnTo>
                  <a:cubicBezTo>
                    <a:pt x="7869" y="4979"/>
                    <a:pt x="8114" y="5159"/>
                    <a:pt x="8404" y="5159"/>
                  </a:cubicBezTo>
                  <a:cubicBezTo>
                    <a:pt x="8455" y="5159"/>
                    <a:pt x="8507" y="5154"/>
                    <a:pt x="8561" y="5141"/>
                  </a:cubicBezTo>
                  <a:cubicBezTo>
                    <a:pt x="8870" y="5046"/>
                    <a:pt x="9037" y="4772"/>
                    <a:pt x="9168" y="4498"/>
                  </a:cubicBezTo>
                  <a:cubicBezTo>
                    <a:pt x="9513" y="3748"/>
                    <a:pt x="10049" y="3129"/>
                    <a:pt x="10525" y="2617"/>
                  </a:cubicBezTo>
                  <a:cubicBezTo>
                    <a:pt x="11430" y="1653"/>
                    <a:pt x="12597" y="1117"/>
                    <a:pt x="14085" y="974"/>
                  </a:cubicBezTo>
                  <a:cubicBezTo>
                    <a:pt x="14345" y="945"/>
                    <a:pt x="14606" y="931"/>
                    <a:pt x="14866" y="931"/>
                  </a:cubicBezTo>
                  <a:close/>
                  <a:moveTo>
                    <a:pt x="14849" y="1"/>
                  </a:moveTo>
                  <a:cubicBezTo>
                    <a:pt x="14563" y="1"/>
                    <a:pt x="14277" y="15"/>
                    <a:pt x="13990" y="45"/>
                  </a:cubicBezTo>
                  <a:cubicBezTo>
                    <a:pt x="12287" y="224"/>
                    <a:pt x="10930" y="855"/>
                    <a:pt x="9859" y="1998"/>
                  </a:cubicBezTo>
                  <a:cubicBezTo>
                    <a:pt x="9335" y="2558"/>
                    <a:pt x="8739" y="3260"/>
                    <a:pt x="8335" y="4129"/>
                  </a:cubicBezTo>
                  <a:cubicBezTo>
                    <a:pt x="8335" y="4129"/>
                    <a:pt x="8323" y="4141"/>
                    <a:pt x="8323" y="4153"/>
                  </a:cubicBezTo>
                  <a:cubicBezTo>
                    <a:pt x="8323" y="4141"/>
                    <a:pt x="8311" y="4141"/>
                    <a:pt x="8299" y="4129"/>
                  </a:cubicBezTo>
                  <a:lnTo>
                    <a:pt x="8180" y="4034"/>
                  </a:lnTo>
                  <a:cubicBezTo>
                    <a:pt x="7906" y="3843"/>
                    <a:pt x="7608" y="3617"/>
                    <a:pt x="7275" y="3486"/>
                  </a:cubicBezTo>
                  <a:cubicBezTo>
                    <a:pt x="6554" y="3215"/>
                    <a:pt x="5840" y="3080"/>
                    <a:pt x="5143" y="3080"/>
                  </a:cubicBezTo>
                  <a:cubicBezTo>
                    <a:pt x="3975" y="3080"/>
                    <a:pt x="2855" y="3459"/>
                    <a:pt x="1834" y="4213"/>
                  </a:cubicBezTo>
                  <a:cubicBezTo>
                    <a:pt x="619" y="5117"/>
                    <a:pt x="0" y="6427"/>
                    <a:pt x="72" y="7975"/>
                  </a:cubicBezTo>
                  <a:cubicBezTo>
                    <a:pt x="143" y="9761"/>
                    <a:pt x="1084" y="10892"/>
                    <a:pt x="2786" y="11249"/>
                  </a:cubicBezTo>
                  <a:cubicBezTo>
                    <a:pt x="3060" y="11297"/>
                    <a:pt x="3370" y="11368"/>
                    <a:pt x="3417" y="11404"/>
                  </a:cubicBezTo>
                  <a:cubicBezTo>
                    <a:pt x="3441" y="11487"/>
                    <a:pt x="3441" y="11844"/>
                    <a:pt x="3441" y="12166"/>
                  </a:cubicBezTo>
                  <a:cubicBezTo>
                    <a:pt x="3417" y="13023"/>
                    <a:pt x="3572" y="13916"/>
                    <a:pt x="3941" y="14738"/>
                  </a:cubicBezTo>
                  <a:cubicBezTo>
                    <a:pt x="4656" y="16393"/>
                    <a:pt x="5799" y="17405"/>
                    <a:pt x="7311" y="17738"/>
                  </a:cubicBezTo>
                  <a:cubicBezTo>
                    <a:pt x="7787" y="17845"/>
                    <a:pt x="8251" y="17905"/>
                    <a:pt x="8680" y="17905"/>
                  </a:cubicBezTo>
                  <a:cubicBezTo>
                    <a:pt x="9799" y="17905"/>
                    <a:pt x="10799" y="17559"/>
                    <a:pt x="11680" y="16845"/>
                  </a:cubicBezTo>
                  <a:lnTo>
                    <a:pt x="11883" y="16690"/>
                  </a:lnTo>
                  <a:cubicBezTo>
                    <a:pt x="12002" y="16595"/>
                    <a:pt x="12109" y="16500"/>
                    <a:pt x="12228" y="16416"/>
                  </a:cubicBezTo>
                  <a:cubicBezTo>
                    <a:pt x="12276" y="16393"/>
                    <a:pt x="12299" y="16357"/>
                    <a:pt x="12335" y="16345"/>
                  </a:cubicBezTo>
                  <a:cubicBezTo>
                    <a:pt x="12347" y="16357"/>
                    <a:pt x="12371" y="16369"/>
                    <a:pt x="12406" y="16404"/>
                  </a:cubicBezTo>
                  <a:cubicBezTo>
                    <a:pt x="12895" y="16774"/>
                    <a:pt x="13430" y="17036"/>
                    <a:pt x="14073" y="17238"/>
                  </a:cubicBezTo>
                  <a:cubicBezTo>
                    <a:pt x="14689" y="17425"/>
                    <a:pt x="15341" y="17520"/>
                    <a:pt x="16018" y="17520"/>
                  </a:cubicBezTo>
                  <a:cubicBezTo>
                    <a:pt x="16375" y="17520"/>
                    <a:pt x="16739" y="17494"/>
                    <a:pt x="17109" y="17440"/>
                  </a:cubicBezTo>
                  <a:cubicBezTo>
                    <a:pt x="18943" y="17202"/>
                    <a:pt x="20253" y="16238"/>
                    <a:pt x="20979" y="14583"/>
                  </a:cubicBezTo>
                  <a:lnTo>
                    <a:pt x="21050" y="14428"/>
                  </a:lnTo>
                  <a:cubicBezTo>
                    <a:pt x="21098" y="14309"/>
                    <a:pt x="21158" y="14166"/>
                    <a:pt x="21217" y="14047"/>
                  </a:cubicBezTo>
                  <a:cubicBezTo>
                    <a:pt x="21324" y="13833"/>
                    <a:pt x="21384" y="13773"/>
                    <a:pt x="21384" y="13773"/>
                  </a:cubicBezTo>
                  <a:cubicBezTo>
                    <a:pt x="21396" y="13773"/>
                    <a:pt x="21417" y="13767"/>
                    <a:pt x="21464" y="13767"/>
                  </a:cubicBezTo>
                  <a:cubicBezTo>
                    <a:pt x="21512" y="13767"/>
                    <a:pt x="21586" y="13773"/>
                    <a:pt x="21705" y="13797"/>
                  </a:cubicBezTo>
                  <a:cubicBezTo>
                    <a:pt x="21765" y="13797"/>
                    <a:pt x="21812" y="13809"/>
                    <a:pt x="21860" y="13821"/>
                  </a:cubicBezTo>
                  <a:cubicBezTo>
                    <a:pt x="21931" y="13845"/>
                    <a:pt x="22015" y="13857"/>
                    <a:pt x="22098" y="13868"/>
                  </a:cubicBezTo>
                  <a:cubicBezTo>
                    <a:pt x="22409" y="13918"/>
                    <a:pt x="22716" y="13943"/>
                    <a:pt x="23019" y="13943"/>
                  </a:cubicBezTo>
                  <a:cubicBezTo>
                    <a:pt x="24031" y="13943"/>
                    <a:pt x="24999" y="13668"/>
                    <a:pt x="25896" y="13118"/>
                  </a:cubicBezTo>
                  <a:cubicBezTo>
                    <a:pt x="27015" y="12428"/>
                    <a:pt x="27825" y="11130"/>
                    <a:pt x="27968" y="9737"/>
                  </a:cubicBezTo>
                  <a:cubicBezTo>
                    <a:pt x="28123" y="8415"/>
                    <a:pt x="27670" y="7177"/>
                    <a:pt x="26742" y="6284"/>
                  </a:cubicBezTo>
                  <a:cubicBezTo>
                    <a:pt x="25577" y="5173"/>
                    <a:pt x="24442" y="4657"/>
                    <a:pt x="23197" y="4657"/>
                  </a:cubicBezTo>
                  <a:cubicBezTo>
                    <a:pt x="23055" y="4657"/>
                    <a:pt x="22911" y="4663"/>
                    <a:pt x="22765" y="4677"/>
                  </a:cubicBezTo>
                  <a:cubicBezTo>
                    <a:pt x="22714" y="4680"/>
                    <a:pt x="22668" y="4683"/>
                    <a:pt x="22625" y="4683"/>
                  </a:cubicBezTo>
                  <a:cubicBezTo>
                    <a:pt x="22374" y="4683"/>
                    <a:pt x="22242" y="4607"/>
                    <a:pt x="22110" y="4272"/>
                  </a:cubicBezTo>
                  <a:cubicBezTo>
                    <a:pt x="21503" y="2903"/>
                    <a:pt x="20467" y="1831"/>
                    <a:pt x="19050" y="1093"/>
                  </a:cubicBezTo>
                  <a:cubicBezTo>
                    <a:pt x="17682" y="369"/>
                    <a:pt x="16272" y="1"/>
                    <a:pt x="14849"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4" name="Google Shape;1304;p31"/>
            <p:cNvSpPr/>
            <p:nvPr/>
          </p:nvSpPr>
          <p:spPr>
            <a:xfrm>
              <a:off x="6357700" y="1003450"/>
              <a:ext cx="136650" cy="47850"/>
            </a:xfrm>
            <a:custGeom>
              <a:avLst/>
              <a:gdLst/>
              <a:ahLst/>
              <a:cxnLst/>
              <a:rect l="l" t="t" r="r" b="b"/>
              <a:pathLst>
                <a:path w="5466" h="1914" extrusionOk="0">
                  <a:moveTo>
                    <a:pt x="421" y="0"/>
                  </a:moveTo>
                  <a:cubicBezTo>
                    <a:pt x="354" y="0"/>
                    <a:pt x="292" y="24"/>
                    <a:pt x="227" y="68"/>
                  </a:cubicBezTo>
                  <a:cubicBezTo>
                    <a:pt x="1" y="235"/>
                    <a:pt x="36" y="521"/>
                    <a:pt x="334" y="854"/>
                  </a:cubicBezTo>
                  <a:cubicBezTo>
                    <a:pt x="953" y="1604"/>
                    <a:pt x="1811" y="1854"/>
                    <a:pt x="2644" y="1914"/>
                  </a:cubicBezTo>
                  <a:cubicBezTo>
                    <a:pt x="3561" y="1902"/>
                    <a:pt x="4430" y="1569"/>
                    <a:pt x="5001" y="1021"/>
                  </a:cubicBezTo>
                  <a:cubicBezTo>
                    <a:pt x="5168" y="878"/>
                    <a:pt x="5299" y="700"/>
                    <a:pt x="5406" y="497"/>
                  </a:cubicBezTo>
                  <a:cubicBezTo>
                    <a:pt x="5466" y="402"/>
                    <a:pt x="5454" y="199"/>
                    <a:pt x="5382" y="128"/>
                  </a:cubicBezTo>
                  <a:cubicBezTo>
                    <a:pt x="5322" y="77"/>
                    <a:pt x="5207" y="37"/>
                    <a:pt x="5106" y="37"/>
                  </a:cubicBezTo>
                  <a:cubicBezTo>
                    <a:pt x="5068" y="37"/>
                    <a:pt x="5031" y="43"/>
                    <a:pt x="5001" y="57"/>
                  </a:cubicBezTo>
                  <a:cubicBezTo>
                    <a:pt x="4799" y="128"/>
                    <a:pt x="4632" y="283"/>
                    <a:pt x="4454" y="414"/>
                  </a:cubicBezTo>
                  <a:cubicBezTo>
                    <a:pt x="3885" y="846"/>
                    <a:pt x="3313" y="1061"/>
                    <a:pt x="2749" y="1061"/>
                  </a:cubicBezTo>
                  <a:cubicBezTo>
                    <a:pt x="2133" y="1061"/>
                    <a:pt x="1526" y="804"/>
                    <a:pt x="941" y="295"/>
                  </a:cubicBezTo>
                  <a:cubicBezTo>
                    <a:pt x="706" y="90"/>
                    <a:pt x="553" y="0"/>
                    <a:pt x="42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5" name="Google Shape;1305;p31"/>
            <p:cNvSpPr/>
            <p:nvPr/>
          </p:nvSpPr>
          <p:spPr>
            <a:xfrm>
              <a:off x="6339550" y="940550"/>
              <a:ext cx="20550" cy="23300"/>
            </a:xfrm>
            <a:custGeom>
              <a:avLst/>
              <a:gdLst/>
              <a:ahLst/>
              <a:cxnLst/>
              <a:rect l="l" t="t" r="r" b="b"/>
              <a:pathLst>
                <a:path w="822" h="932" extrusionOk="0">
                  <a:moveTo>
                    <a:pt x="358" y="1"/>
                  </a:moveTo>
                  <a:cubicBezTo>
                    <a:pt x="155" y="13"/>
                    <a:pt x="0" y="239"/>
                    <a:pt x="0" y="501"/>
                  </a:cubicBezTo>
                  <a:cubicBezTo>
                    <a:pt x="34" y="758"/>
                    <a:pt x="194" y="932"/>
                    <a:pt x="391" y="932"/>
                  </a:cubicBezTo>
                  <a:cubicBezTo>
                    <a:pt x="404" y="932"/>
                    <a:pt x="416" y="931"/>
                    <a:pt x="429" y="930"/>
                  </a:cubicBezTo>
                  <a:cubicBezTo>
                    <a:pt x="632" y="918"/>
                    <a:pt x="810" y="715"/>
                    <a:pt x="810" y="513"/>
                  </a:cubicBezTo>
                  <a:cubicBezTo>
                    <a:pt x="822" y="251"/>
                    <a:pt x="584" y="1"/>
                    <a:pt x="358"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6" name="Google Shape;1306;p31"/>
            <p:cNvSpPr/>
            <p:nvPr/>
          </p:nvSpPr>
          <p:spPr>
            <a:xfrm>
              <a:off x="6513375" y="940450"/>
              <a:ext cx="22050" cy="22875"/>
            </a:xfrm>
            <a:custGeom>
              <a:avLst/>
              <a:gdLst/>
              <a:ahLst/>
              <a:cxnLst/>
              <a:rect l="l" t="t" r="r" b="b"/>
              <a:pathLst>
                <a:path w="882" h="915" extrusionOk="0">
                  <a:moveTo>
                    <a:pt x="467" y="1"/>
                  </a:moveTo>
                  <a:cubicBezTo>
                    <a:pt x="249" y="1"/>
                    <a:pt x="46" y="182"/>
                    <a:pt x="25" y="433"/>
                  </a:cubicBezTo>
                  <a:cubicBezTo>
                    <a:pt x="1" y="672"/>
                    <a:pt x="167" y="874"/>
                    <a:pt x="370" y="910"/>
                  </a:cubicBezTo>
                  <a:cubicBezTo>
                    <a:pt x="390" y="913"/>
                    <a:pt x="410" y="914"/>
                    <a:pt x="430" y="914"/>
                  </a:cubicBezTo>
                  <a:cubicBezTo>
                    <a:pt x="655" y="914"/>
                    <a:pt x="847" y="734"/>
                    <a:pt x="858" y="493"/>
                  </a:cubicBezTo>
                  <a:cubicBezTo>
                    <a:pt x="882" y="255"/>
                    <a:pt x="727" y="64"/>
                    <a:pt x="525" y="5"/>
                  </a:cubicBezTo>
                  <a:cubicBezTo>
                    <a:pt x="505" y="2"/>
                    <a:pt x="486" y="1"/>
                    <a:pt x="467"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07" name="Google Shape;1307;p31"/>
          <p:cNvGrpSpPr/>
          <p:nvPr/>
        </p:nvGrpSpPr>
        <p:grpSpPr>
          <a:xfrm>
            <a:off x="11318401" y="3875701"/>
            <a:ext cx="364367" cy="392433"/>
            <a:chOff x="713250" y="2576650"/>
            <a:chExt cx="273275" cy="294325"/>
          </a:xfrm>
        </p:grpSpPr>
        <p:sp>
          <p:nvSpPr>
            <p:cNvPr id="1308" name="Google Shape;1308;p31"/>
            <p:cNvSpPr/>
            <p:nvPr/>
          </p:nvSpPr>
          <p:spPr>
            <a:xfrm>
              <a:off x="713250" y="2576650"/>
              <a:ext cx="273275" cy="294325"/>
            </a:xfrm>
            <a:custGeom>
              <a:avLst/>
              <a:gdLst/>
              <a:ahLst/>
              <a:cxnLst/>
              <a:rect l="l" t="t" r="r" b="b"/>
              <a:pathLst>
                <a:path w="10931" h="11773" extrusionOk="0">
                  <a:moveTo>
                    <a:pt x="4739" y="1065"/>
                  </a:moveTo>
                  <a:cubicBezTo>
                    <a:pt x="4894" y="1172"/>
                    <a:pt x="5049" y="1244"/>
                    <a:pt x="5156" y="1375"/>
                  </a:cubicBezTo>
                  <a:cubicBezTo>
                    <a:pt x="5382" y="1660"/>
                    <a:pt x="5585" y="1958"/>
                    <a:pt x="5799" y="2256"/>
                  </a:cubicBezTo>
                  <a:cubicBezTo>
                    <a:pt x="6137" y="2751"/>
                    <a:pt x="6344" y="2943"/>
                    <a:pt x="6724" y="2943"/>
                  </a:cubicBezTo>
                  <a:cubicBezTo>
                    <a:pt x="6893" y="2943"/>
                    <a:pt x="7095" y="2905"/>
                    <a:pt x="7359" y="2839"/>
                  </a:cubicBezTo>
                  <a:cubicBezTo>
                    <a:pt x="7656" y="2756"/>
                    <a:pt x="7954" y="2660"/>
                    <a:pt x="8252" y="2577"/>
                  </a:cubicBezTo>
                  <a:cubicBezTo>
                    <a:pt x="8496" y="2516"/>
                    <a:pt x="8659" y="2486"/>
                    <a:pt x="8827" y="2486"/>
                  </a:cubicBezTo>
                  <a:cubicBezTo>
                    <a:pt x="8987" y="2486"/>
                    <a:pt x="9151" y="2513"/>
                    <a:pt x="9395" y="2565"/>
                  </a:cubicBezTo>
                  <a:cubicBezTo>
                    <a:pt x="9549" y="2756"/>
                    <a:pt x="9478" y="2970"/>
                    <a:pt x="9383" y="3149"/>
                  </a:cubicBezTo>
                  <a:cubicBezTo>
                    <a:pt x="9204" y="3518"/>
                    <a:pt x="9025" y="3911"/>
                    <a:pt x="8799" y="4244"/>
                  </a:cubicBezTo>
                  <a:cubicBezTo>
                    <a:pt x="8347" y="4923"/>
                    <a:pt x="8406" y="5542"/>
                    <a:pt x="8847" y="6185"/>
                  </a:cubicBezTo>
                  <a:cubicBezTo>
                    <a:pt x="9121" y="6554"/>
                    <a:pt x="9335" y="6970"/>
                    <a:pt x="9549" y="7387"/>
                  </a:cubicBezTo>
                  <a:cubicBezTo>
                    <a:pt x="9740" y="7744"/>
                    <a:pt x="9930" y="8113"/>
                    <a:pt x="9907" y="8590"/>
                  </a:cubicBezTo>
                  <a:cubicBezTo>
                    <a:pt x="9795" y="8590"/>
                    <a:pt x="9684" y="8606"/>
                    <a:pt x="9584" y="8606"/>
                  </a:cubicBezTo>
                  <a:cubicBezTo>
                    <a:pt x="9533" y="8606"/>
                    <a:pt x="9486" y="8602"/>
                    <a:pt x="9442" y="8590"/>
                  </a:cubicBezTo>
                  <a:cubicBezTo>
                    <a:pt x="8621" y="8399"/>
                    <a:pt x="7775" y="8221"/>
                    <a:pt x="6978" y="7959"/>
                  </a:cubicBezTo>
                  <a:cubicBezTo>
                    <a:pt x="6774" y="7888"/>
                    <a:pt x="6584" y="7854"/>
                    <a:pt x="6406" y="7854"/>
                  </a:cubicBezTo>
                  <a:cubicBezTo>
                    <a:pt x="6011" y="7854"/>
                    <a:pt x="5674" y="8024"/>
                    <a:pt x="5370" y="8352"/>
                  </a:cubicBezTo>
                  <a:cubicBezTo>
                    <a:pt x="4858" y="8911"/>
                    <a:pt x="4358" y="9471"/>
                    <a:pt x="3834" y="10007"/>
                  </a:cubicBezTo>
                  <a:cubicBezTo>
                    <a:pt x="3608" y="10245"/>
                    <a:pt x="3406" y="10519"/>
                    <a:pt x="3060" y="10673"/>
                  </a:cubicBezTo>
                  <a:cubicBezTo>
                    <a:pt x="2906" y="10364"/>
                    <a:pt x="2894" y="10054"/>
                    <a:pt x="2894" y="9757"/>
                  </a:cubicBezTo>
                  <a:cubicBezTo>
                    <a:pt x="2894" y="9233"/>
                    <a:pt x="2929" y="8733"/>
                    <a:pt x="2953" y="8209"/>
                  </a:cubicBezTo>
                  <a:cubicBezTo>
                    <a:pt x="2977" y="7971"/>
                    <a:pt x="3001" y="7744"/>
                    <a:pt x="2989" y="7506"/>
                  </a:cubicBezTo>
                  <a:cubicBezTo>
                    <a:pt x="2953" y="7018"/>
                    <a:pt x="2703" y="6768"/>
                    <a:pt x="2215" y="6685"/>
                  </a:cubicBezTo>
                  <a:cubicBezTo>
                    <a:pt x="1929" y="6649"/>
                    <a:pt x="1644" y="6625"/>
                    <a:pt x="1370" y="6589"/>
                  </a:cubicBezTo>
                  <a:cubicBezTo>
                    <a:pt x="1322" y="6566"/>
                    <a:pt x="1275" y="6530"/>
                    <a:pt x="1215" y="6482"/>
                  </a:cubicBezTo>
                  <a:cubicBezTo>
                    <a:pt x="1346" y="6197"/>
                    <a:pt x="1608" y="6066"/>
                    <a:pt x="1858" y="5911"/>
                  </a:cubicBezTo>
                  <a:cubicBezTo>
                    <a:pt x="2275" y="5673"/>
                    <a:pt x="2703" y="5435"/>
                    <a:pt x="3144" y="5232"/>
                  </a:cubicBezTo>
                  <a:cubicBezTo>
                    <a:pt x="3668" y="4982"/>
                    <a:pt x="3918" y="4625"/>
                    <a:pt x="3953" y="4030"/>
                  </a:cubicBezTo>
                  <a:cubicBezTo>
                    <a:pt x="4001" y="3315"/>
                    <a:pt x="4144" y="2601"/>
                    <a:pt x="4275" y="1887"/>
                  </a:cubicBezTo>
                  <a:cubicBezTo>
                    <a:pt x="4334" y="1601"/>
                    <a:pt x="4418" y="1267"/>
                    <a:pt x="4739" y="1065"/>
                  </a:cubicBezTo>
                  <a:close/>
                  <a:moveTo>
                    <a:pt x="4667" y="0"/>
                  </a:moveTo>
                  <a:cubicBezTo>
                    <a:pt x="4298" y="0"/>
                    <a:pt x="3961" y="223"/>
                    <a:pt x="3691" y="648"/>
                  </a:cubicBezTo>
                  <a:cubicBezTo>
                    <a:pt x="3584" y="803"/>
                    <a:pt x="3477" y="1005"/>
                    <a:pt x="3418" y="1196"/>
                  </a:cubicBezTo>
                  <a:cubicBezTo>
                    <a:pt x="3299" y="1577"/>
                    <a:pt x="3168" y="1982"/>
                    <a:pt x="3096" y="2387"/>
                  </a:cubicBezTo>
                  <a:cubicBezTo>
                    <a:pt x="2989" y="2970"/>
                    <a:pt x="2929" y="3565"/>
                    <a:pt x="2822" y="4256"/>
                  </a:cubicBezTo>
                  <a:cubicBezTo>
                    <a:pt x="2560" y="4399"/>
                    <a:pt x="2275" y="4530"/>
                    <a:pt x="2025" y="4708"/>
                  </a:cubicBezTo>
                  <a:cubicBezTo>
                    <a:pt x="1608" y="4958"/>
                    <a:pt x="1191" y="5208"/>
                    <a:pt x="786" y="5494"/>
                  </a:cubicBezTo>
                  <a:cubicBezTo>
                    <a:pt x="489" y="5708"/>
                    <a:pt x="262" y="6006"/>
                    <a:pt x="143" y="6363"/>
                  </a:cubicBezTo>
                  <a:cubicBezTo>
                    <a:pt x="1" y="6804"/>
                    <a:pt x="132" y="7197"/>
                    <a:pt x="548" y="7399"/>
                  </a:cubicBezTo>
                  <a:cubicBezTo>
                    <a:pt x="739" y="7506"/>
                    <a:pt x="977" y="7554"/>
                    <a:pt x="1203" y="7613"/>
                  </a:cubicBezTo>
                  <a:cubicBezTo>
                    <a:pt x="1405" y="7673"/>
                    <a:pt x="1632" y="7697"/>
                    <a:pt x="1882" y="7756"/>
                  </a:cubicBezTo>
                  <a:cubicBezTo>
                    <a:pt x="1882" y="8066"/>
                    <a:pt x="1870" y="8352"/>
                    <a:pt x="1882" y="8637"/>
                  </a:cubicBezTo>
                  <a:cubicBezTo>
                    <a:pt x="1917" y="9280"/>
                    <a:pt x="1941" y="9935"/>
                    <a:pt x="2001" y="10566"/>
                  </a:cubicBezTo>
                  <a:cubicBezTo>
                    <a:pt x="2025" y="10780"/>
                    <a:pt x="2084" y="10983"/>
                    <a:pt x="2167" y="11161"/>
                  </a:cubicBezTo>
                  <a:cubicBezTo>
                    <a:pt x="2354" y="11558"/>
                    <a:pt x="2650" y="11773"/>
                    <a:pt x="2996" y="11773"/>
                  </a:cubicBezTo>
                  <a:cubicBezTo>
                    <a:pt x="3159" y="11773"/>
                    <a:pt x="3334" y="11725"/>
                    <a:pt x="3513" y="11626"/>
                  </a:cubicBezTo>
                  <a:cubicBezTo>
                    <a:pt x="3846" y="11435"/>
                    <a:pt x="4144" y="11185"/>
                    <a:pt x="4418" y="10900"/>
                  </a:cubicBezTo>
                  <a:cubicBezTo>
                    <a:pt x="4918" y="10352"/>
                    <a:pt x="5394" y="9768"/>
                    <a:pt x="5894" y="9197"/>
                  </a:cubicBezTo>
                  <a:cubicBezTo>
                    <a:pt x="5989" y="9066"/>
                    <a:pt x="6108" y="8947"/>
                    <a:pt x="6251" y="8804"/>
                  </a:cubicBezTo>
                  <a:cubicBezTo>
                    <a:pt x="6549" y="8887"/>
                    <a:pt x="6811" y="8983"/>
                    <a:pt x="7085" y="9054"/>
                  </a:cubicBezTo>
                  <a:cubicBezTo>
                    <a:pt x="7859" y="9245"/>
                    <a:pt x="8633" y="9435"/>
                    <a:pt x="9418" y="9602"/>
                  </a:cubicBezTo>
                  <a:cubicBezTo>
                    <a:pt x="9553" y="9624"/>
                    <a:pt x="9691" y="9636"/>
                    <a:pt x="9826" y="9636"/>
                  </a:cubicBezTo>
                  <a:cubicBezTo>
                    <a:pt x="9977" y="9636"/>
                    <a:pt x="10125" y="9621"/>
                    <a:pt x="10264" y="9590"/>
                  </a:cubicBezTo>
                  <a:cubicBezTo>
                    <a:pt x="10692" y="9518"/>
                    <a:pt x="10930" y="9221"/>
                    <a:pt x="10930" y="8768"/>
                  </a:cubicBezTo>
                  <a:cubicBezTo>
                    <a:pt x="10930" y="8471"/>
                    <a:pt x="10907" y="8149"/>
                    <a:pt x="10800" y="7863"/>
                  </a:cubicBezTo>
                  <a:cubicBezTo>
                    <a:pt x="10597" y="7328"/>
                    <a:pt x="10359" y="6816"/>
                    <a:pt x="10085" y="6316"/>
                  </a:cubicBezTo>
                  <a:cubicBezTo>
                    <a:pt x="9859" y="5899"/>
                    <a:pt x="9609" y="5506"/>
                    <a:pt x="9359" y="5089"/>
                  </a:cubicBezTo>
                  <a:cubicBezTo>
                    <a:pt x="9502" y="4851"/>
                    <a:pt x="9668" y="4649"/>
                    <a:pt x="9787" y="4423"/>
                  </a:cubicBezTo>
                  <a:cubicBezTo>
                    <a:pt x="10002" y="4018"/>
                    <a:pt x="10252" y="3601"/>
                    <a:pt x="10383" y="3172"/>
                  </a:cubicBezTo>
                  <a:cubicBezTo>
                    <a:pt x="10680" y="2172"/>
                    <a:pt x="10145" y="1494"/>
                    <a:pt x="9109" y="1458"/>
                  </a:cubicBezTo>
                  <a:cubicBezTo>
                    <a:pt x="8954" y="1458"/>
                    <a:pt x="8787" y="1482"/>
                    <a:pt x="8644" y="1506"/>
                  </a:cubicBezTo>
                  <a:cubicBezTo>
                    <a:pt x="8228" y="1601"/>
                    <a:pt x="7799" y="1696"/>
                    <a:pt x="7359" y="1791"/>
                  </a:cubicBezTo>
                  <a:cubicBezTo>
                    <a:pt x="7168" y="1839"/>
                    <a:pt x="6978" y="1863"/>
                    <a:pt x="6763" y="1898"/>
                  </a:cubicBezTo>
                  <a:cubicBezTo>
                    <a:pt x="6573" y="1625"/>
                    <a:pt x="6430" y="1375"/>
                    <a:pt x="6251" y="1160"/>
                  </a:cubicBezTo>
                  <a:cubicBezTo>
                    <a:pt x="6013" y="863"/>
                    <a:pt x="5751" y="553"/>
                    <a:pt x="5454" y="315"/>
                  </a:cubicBezTo>
                  <a:cubicBezTo>
                    <a:pt x="5184" y="103"/>
                    <a:pt x="4918" y="0"/>
                    <a:pt x="4667"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09" name="Google Shape;1309;p31"/>
            <p:cNvSpPr/>
            <p:nvPr/>
          </p:nvSpPr>
          <p:spPr>
            <a:xfrm>
              <a:off x="743600" y="2603275"/>
              <a:ext cx="217925" cy="240225"/>
            </a:xfrm>
            <a:custGeom>
              <a:avLst/>
              <a:gdLst/>
              <a:ahLst/>
              <a:cxnLst/>
              <a:rect l="l" t="t" r="r" b="b"/>
              <a:pathLst>
                <a:path w="8717" h="9609" extrusionOk="0">
                  <a:moveTo>
                    <a:pt x="3525" y="0"/>
                  </a:moveTo>
                  <a:cubicBezTo>
                    <a:pt x="3204" y="202"/>
                    <a:pt x="3120" y="536"/>
                    <a:pt x="3061" y="822"/>
                  </a:cubicBezTo>
                  <a:cubicBezTo>
                    <a:pt x="2930" y="1536"/>
                    <a:pt x="2787" y="2250"/>
                    <a:pt x="2739" y="2965"/>
                  </a:cubicBezTo>
                  <a:cubicBezTo>
                    <a:pt x="2704" y="3560"/>
                    <a:pt x="2454" y="3917"/>
                    <a:pt x="1930" y="4167"/>
                  </a:cubicBezTo>
                  <a:cubicBezTo>
                    <a:pt x="1489" y="4370"/>
                    <a:pt x="1061" y="4608"/>
                    <a:pt x="644" y="4846"/>
                  </a:cubicBezTo>
                  <a:cubicBezTo>
                    <a:pt x="394" y="5001"/>
                    <a:pt x="132" y="5132"/>
                    <a:pt x="1" y="5417"/>
                  </a:cubicBezTo>
                  <a:cubicBezTo>
                    <a:pt x="61" y="5465"/>
                    <a:pt x="108" y="5501"/>
                    <a:pt x="156" y="5524"/>
                  </a:cubicBezTo>
                  <a:cubicBezTo>
                    <a:pt x="430" y="5560"/>
                    <a:pt x="715" y="5584"/>
                    <a:pt x="1001" y="5620"/>
                  </a:cubicBezTo>
                  <a:cubicBezTo>
                    <a:pt x="1489" y="5703"/>
                    <a:pt x="1739" y="5953"/>
                    <a:pt x="1775" y="6441"/>
                  </a:cubicBezTo>
                  <a:cubicBezTo>
                    <a:pt x="1787" y="6679"/>
                    <a:pt x="1763" y="6906"/>
                    <a:pt x="1739" y="7144"/>
                  </a:cubicBezTo>
                  <a:cubicBezTo>
                    <a:pt x="1715" y="7668"/>
                    <a:pt x="1680" y="8168"/>
                    <a:pt x="1680" y="8692"/>
                  </a:cubicBezTo>
                  <a:cubicBezTo>
                    <a:pt x="1680" y="8989"/>
                    <a:pt x="1692" y="9299"/>
                    <a:pt x="1846" y="9608"/>
                  </a:cubicBezTo>
                  <a:cubicBezTo>
                    <a:pt x="2192" y="9454"/>
                    <a:pt x="2394" y="9180"/>
                    <a:pt x="2620" y="8942"/>
                  </a:cubicBezTo>
                  <a:cubicBezTo>
                    <a:pt x="3144" y="8406"/>
                    <a:pt x="3644" y="7846"/>
                    <a:pt x="4156" y="7287"/>
                  </a:cubicBezTo>
                  <a:cubicBezTo>
                    <a:pt x="4460" y="6959"/>
                    <a:pt x="4797" y="6789"/>
                    <a:pt x="5192" y="6789"/>
                  </a:cubicBezTo>
                  <a:cubicBezTo>
                    <a:pt x="5370" y="6789"/>
                    <a:pt x="5560" y="6823"/>
                    <a:pt x="5764" y="6894"/>
                  </a:cubicBezTo>
                  <a:cubicBezTo>
                    <a:pt x="6561" y="7156"/>
                    <a:pt x="7407" y="7334"/>
                    <a:pt x="8228" y="7525"/>
                  </a:cubicBezTo>
                  <a:cubicBezTo>
                    <a:pt x="8272" y="7537"/>
                    <a:pt x="8319" y="7541"/>
                    <a:pt x="8370" y="7541"/>
                  </a:cubicBezTo>
                  <a:cubicBezTo>
                    <a:pt x="8470" y="7541"/>
                    <a:pt x="8581" y="7525"/>
                    <a:pt x="8693" y="7525"/>
                  </a:cubicBezTo>
                  <a:cubicBezTo>
                    <a:pt x="8716" y="7048"/>
                    <a:pt x="8526" y="6679"/>
                    <a:pt x="8335" y="6322"/>
                  </a:cubicBezTo>
                  <a:cubicBezTo>
                    <a:pt x="8121" y="5905"/>
                    <a:pt x="7907" y="5489"/>
                    <a:pt x="7633" y="5120"/>
                  </a:cubicBezTo>
                  <a:cubicBezTo>
                    <a:pt x="7192" y="4477"/>
                    <a:pt x="7133" y="3858"/>
                    <a:pt x="7585" y="3179"/>
                  </a:cubicBezTo>
                  <a:cubicBezTo>
                    <a:pt x="7811" y="2846"/>
                    <a:pt x="7990" y="2453"/>
                    <a:pt x="8169" y="2084"/>
                  </a:cubicBezTo>
                  <a:cubicBezTo>
                    <a:pt x="8264" y="1905"/>
                    <a:pt x="8335" y="1691"/>
                    <a:pt x="8181" y="1500"/>
                  </a:cubicBezTo>
                  <a:cubicBezTo>
                    <a:pt x="7937" y="1448"/>
                    <a:pt x="7773" y="1421"/>
                    <a:pt x="7613" y="1421"/>
                  </a:cubicBezTo>
                  <a:cubicBezTo>
                    <a:pt x="7445" y="1421"/>
                    <a:pt x="7282" y="1451"/>
                    <a:pt x="7038" y="1512"/>
                  </a:cubicBezTo>
                  <a:cubicBezTo>
                    <a:pt x="6740" y="1595"/>
                    <a:pt x="6442" y="1691"/>
                    <a:pt x="6145" y="1774"/>
                  </a:cubicBezTo>
                  <a:cubicBezTo>
                    <a:pt x="5881" y="1840"/>
                    <a:pt x="5679" y="1878"/>
                    <a:pt x="5510" y="1878"/>
                  </a:cubicBezTo>
                  <a:cubicBezTo>
                    <a:pt x="5130" y="1878"/>
                    <a:pt x="4923" y="1686"/>
                    <a:pt x="4585" y="1191"/>
                  </a:cubicBezTo>
                  <a:cubicBezTo>
                    <a:pt x="4371" y="893"/>
                    <a:pt x="4168" y="595"/>
                    <a:pt x="3942" y="310"/>
                  </a:cubicBezTo>
                  <a:cubicBezTo>
                    <a:pt x="3835" y="179"/>
                    <a:pt x="3680" y="107"/>
                    <a:pt x="3525" y="0"/>
                  </a:cubicBezTo>
                  <a:close/>
                </a:path>
              </a:pathLst>
            </a:custGeom>
            <a:solidFill>
              <a:schemeClr val="lt2"/>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10" name="Google Shape;1310;p31"/>
          <p:cNvGrpSpPr/>
          <p:nvPr/>
        </p:nvGrpSpPr>
        <p:grpSpPr>
          <a:xfrm rot="415263">
            <a:off x="369607" y="2132029"/>
            <a:ext cx="468760" cy="460460"/>
            <a:chOff x="4636650" y="2847925"/>
            <a:chExt cx="351575" cy="345350"/>
          </a:xfrm>
        </p:grpSpPr>
        <p:sp>
          <p:nvSpPr>
            <p:cNvPr id="1311" name="Google Shape;1311;p31"/>
            <p:cNvSpPr/>
            <p:nvPr/>
          </p:nvSpPr>
          <p:spPr>
            <a:xfrm>
              <a:off x="4636650" y="2847925"/>
              <a:ext cx="351575" cy="345350"/>
            </a:xfrm>
            <a:custGeom>
              <a:avLst/>
              <a:gdLst/>
              <a:ahLst/>
              <a:cxnLst/>
              <a:rect l="l" t="t" r="r" b="b"/>
              <a:pathLst>
                <a:path w="14063" h="13814" extrusionOk="0">
                  <a:moveTo>
                    <a:pt x="3344" y="745"/>
                  </a:moveTo>
                  <a:cubicBezTo>
                    <a:pt x="3975" y="745"/>
                    <a:pt x="4537" y="978"/>
                    <a:pt x="5049" y="1370"/>
                  </a:cubicBezTo>
                  <a:cubicBezTo>
                    <a:pt x="5775" y="1954"/>
                    <a:pt x="6216" y="2739"/>
                    <a:pt x="6454" y="3632"/>
                  </a:cubicBezTo>
                  <a:cubicBezTo>
                    <a:pt x="6514" y="3835"/>
                    <a:pt x="6549" y="4037"/>
                    <a:pt x="6621" y="4228"/>
                  </a:cubicBezTo>
                  <a:cubicBezTo>
                    <a:pt x="6657" y="4338"/>
                    <a:pt x="6776" y="4403"/>
                    <a:pt x="6889" y="4403"/>
                  </a:cubicBezTo>
                  <a:cubicBezTo>
                    <a:pt x="6959" y="4403"/>
                    <a:pt x="7028" y="4378"/>
                    <a:pt x="7073" y="4323"/>
                  </a:cubicBezTo>
                  <a:cubicBezTo>
                    <a:pt x="7216" y="4144"/>
                    <a:pt x="7335" y="3930"/>
                    <a:pt x="7454" y="3739"/>
                  </a:cubicBezTo>
                  <a:cubicBezTo>
                    <a:pt x="7752" y="3216"/>
                    <a:pt x="8109" y="2763"/>
                    <a:pt x="8597" y="2382"/>
                  </a:cubicBezTo>
                  <a:cubicBezTo>
                    <a:pt x="9209" y="1927"/>
                    <a:pt x="9862" y="1713"/>
                    <a:pt x="10551" y="1713"/>
                  </a:cubicBezTo>
                  <a:cubicBezTo>
                    <a:pt x="10853" y="1713"/>
                    <a:pt x="11163" y="1755"/>
                    <a:pt x="11478" y="1834"/>
                  </a:cubicBezTo>
                  <a:cubicBezTo>
                    <a:pt x="12633" y="2132"/>
                    <a:pt x="13348" y="3275"/>
                    <a:pt x="13205" y="4525"/>
                  </a:cubicBezTo>
                  <a:cubicBezTo>
                    <a:pt x="13098" y="5383"/>
                    <a:pt x="12824" y="6180"/>
                    <a:pt x="12383" y="6930"/>
                  </a:cubicBezTo>
                  <a:cubicBezTo>
                    <a:pt x="10895" y="9431"/>
                    <a:pt x="8883" y="11407"/>
                    <a:pt x="6478" y="12979"/>
                  </a:cubicBezTo>
                  <a:cubicBezTo>
                    <a:pt x="6394" y="13026"/>
                    <a:pt x="6299" y="13062"/>
                    <a:pt x="6180" y="13122"/>
                  </a:cubicBezTo>
                  <a:cubicBezTo>
                    <a:pt x="4775" y="11967"/>
                    <a:pt x="3394" y="10812"/>
                    <a:pt x="2370" y="9264"/>
                  </a:cubicBezTo>
                  <a:cubicBezTo>
                    <a:pt x="1501" y="7954"/>
                    <a:pt x="977" y="6537"/>
                    <a:pt x="775" y="5002"/>
                  </a:cubicBezTo>
                  <a:cubicBezTo>
                    <a:pt x="644" y="4025"/>
                    <a:pt x="739" y="3049"/>
                    <a:pt x="1180" y="2132"/>
                  </a:cubicBezTo>
                  <a:cubicBezTo>
                    <a:pt x="1572" y="1299"/>
                    <a:pt x="2227" y="811"/>
                    <a:pt x="3168" y="751"/>
                  </a:cubicBezTo>
                  <a:cubicBezTo>
                    <a:pt x="3227" y="747"/>
                    <a:pt x="3286" y="745"/>
                    <a:pt x="3344" y="745"/>
                  </a:cubicBezTo>
                  <a:close/>
                  <a:moveTo>
                    <a:pt x="3341" y="0"/>
                  </a:moveTo>
                  <a:cubicBezTo>
                    <a:pt x="2743" y="0"/>
                    <a:pt x="2151" y="184"/>
                    <a:pt x="1572" y="584"/>
                  </a:cubicBezTo>
                  <a:cubicBezTo>
                    <a:pt x="858" y="1072"/>
                    <a:pt x="489" y="1823"/>
                    <a:pt x="263" y="2644"/>
                  </a:cubicBezTo>
                  <a:cubicBezTo>
                    <a:pt x="13" y="3549"/>
                    <a:pt x="1" y="4490"/>
                    <a:pt x="168" y="5406"/>
                  </a:cubicBezTo>
                  <a:cubicBezTo>
                    <a:pt x="763" y="8847"/>
                    <a:pt x="2692" y="11407"/>
                    <a:pt x="5490" y="13372"/>
                  </a:cubicBezTo>
                  <a:cubicBezTo>
                    <a:pt x="5925" y="13673"/>
                    <a:pt x="6145" y="13814"/>
                    <a:pt x="6354" y="13814"/>
                  </a:cubicBezTo>
                  <a:cubicBezTo>
                    <a:pt x="6575" y="13814"/>
                    <a:pt x="6783" y="13658"/>
                    <a:pt x="7216" y="13372"/>
                  </a:cubicBezTo>
                  <a:cubicBezTo>
                    <a:pt x="9550" y="11824"/>
                    <a:pt x="11490" y="9859"/>
                    <a:pt x="12943" y="7466"/>
                  </a:cubicBezTo>
                  <a:cubicBezTo>
                    <a:pt x="13598" y="6383"/>
                    <a:pt x="14062" y="5228"/>
                    <a:pt x="13943" y="3930"/>
                  </a:cubicBezTo>
                  <a:cubicBezTo>
                    <a:pt x="13812" y="2537"/>
                    <a:pt x="13002" y="1489"/>
                    <a:pt x="11740" y="1132"/>
                  </a:cubicBezTo>
                  <a:cubicBezTo>
                    <a:pt x="11328" y="1013"/>
                    <a:pt x="10928" y="955"/>
                    <a:pt x="10541" y="955"/>
                  </a:cubicBezTo>
                  <a:cubicBezTo>
                    <a:pt x="9534" y="955"/>
                    <a:pt x="8617" y="1351"/>
                    <a:pt x="7799" y="2108"/>
                  </a:cubicBezTo>
                  <a:cubicBezTo>
                    <a:pt x="7573" y="2311"/>
                    <a:pt x="7371" y="2549"/>
                    <a:pt x="7085" y="2858"/>
                  </a:cubicBezTo>
                  <a:cubicBezTo>
                    <a:pt x="6918" y="2549"/>
                    <a:pt x="6787" y="2299"/>
                    <a:pt x="6656" y="2073"/>
                  </a:cubicBezTo>
                  <a:cubicBezTo>
                    <a:pt x="6264" y="1394"/>
                    <a:pt x="5728" y="822"/>
                    <a:pt x="5025" y="453"/>
                  </a:cubicBezTo>
                  <a:cubicBezTo>
                    <a:pt x="4462" y="160"/>
                    <a:pt x="3899" y="0"/>
                    <a:pt x="3341"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2" name="Google Shape;1312;p31"/>
            <p:cNvSpPr/>
            <p:nvPr/>
          </p:nvSpPr>
          <p:spPr>
            <a:xfrm>
              <a:off x="4652725" y="2866550"/>
              <a:ext cx="317625" cy="309425"/>
            </a:xfrm>
            <a:custGeom>
              <a:avLst/>
              <a:gdLst/>
              <a:ahLst/>
              <a:cxnLst/>
              <a:rect l="l" t="t" r="r" b="b"/>
              <a:pathLst>
                <a:path w="12705" h="12377" extrusionOk="0">
                  <a:moveTo>
                    <a:pt x="2701" y="0"/>
                  </a:moveTo>
                  <a:cubicBezTo>
                    <a:pt x="2643" y="0"/>
                    <a:pt x="2584" y="2"/>
                    <a:pt x="2525" y="6"/>
                  </a:cubicBezTo>
                  <a:cubicBezTo>
                    <a:pt x="1584" y="66"/>
                    <a:pt x="929" y="554"/>
                    <a:pt x="537" y="1387"/>
                  </a:cubicBezTo>
                  <a:cubicBezTo>
                    <a:pt x="96" y="2304"/>
                    <a:pt x="1" y="3280"/>
                    <a:pt x="132" y="4257"/>
                  </a:cubicBezTo>
                  <a:cubicBezTo>
                    <a:pt x="334" y="5792"/>
                    <a:pt x="858" y="7209"/>
                    <a:pt x="1727" y="8519"/>
                  </a:cubicBezTo>
                  <a:cubicBezTo>
                    <a:pt x="2751" y="10067"/>
                    <a:pt x="4132" y="11222"/>
                    <a:pt x="5537" y="12377"/>
                  </a:cubicBezTo>
                  <a:cubicBezTo>
                    <a:pt x="5656" y="12317"/>
                    <a:pt x="5751" y="12281"/>
                    <a:pt x="5835" y="12234"/>
                  </a:cubicBezTo>
                  <a:cubicBezTo>
                    <a:pt x="8240" y="10662"/>
                    <a:pt x="10252" y="8686"/>
                    <a:pt x="11740" y="6185"/>
                  </a:cubicBezTo>
                  <a:cubicBezTo>
                    <a:pt x="12181" y="5435"/>
                    <a:pt x="12455" y="4638"/>
                    <a:pt x="12562" y="3780"/>
                  </a:cubicBezTo>
                  <a:cubicBezTo>
                    <a:pt x="12705" y="2530"/>
                    <a:pt x="11990" y="1387"/>
                    <a:pt x="10835" y="1089"/>
                  </a:cubicBezTo>
                  <a:cubicBezTo>
                    <a:pt x="10520" y="1010"/>
                    <a:pt x="10210" y="968"/>
                    <a:pt x="9908" y="968"/>
                  </a:cubicBezTo>
                  <a:cubicBezTo>
                    <a:pt x="9219" y="968"/>
                    <a:pt x="8566" y="1182"/>
                    <a:pt x="7954" y="1637"/>
                  </a:cubicBezTo>
                  <a:cubicBezTo>
                    <a:pt x="7466" y="2018"/>
                    <a:pt x="7109" y="2471"/>
                    <a:pt x="6811" y="2994"/>
                  </a:cubicBezTo>
                  <a:cubicBezTo>
                    <a:pt x="6692" y="3185"/>
                    <a:pt x="6573" y="3399"/>
                    <a:pt x="6430" y="3578"/>
                  </a:cubicBezTo>
                  <a:cubicBezTo>
                    <a:pt x="6385" y="3633"/>
                    <a:pt x="6316" y="3658"/>
                    <a:pt x="6246" y="3658"/>
                  </a:cubicBezTo>
                  <a:cubicBezTo>
                    <a:pt x="6133" y="3658"/>
                    <a:pt x="6014" y="3593"/>
                    <a:pt x="5978" y="3483"/>
                  </a:cubicBezTo>
                  <a:cubicBezTo>
                    <a:pt x="5906" y="3292"/>
                    <a:pt x="5871" y="3090"/>
                    <a:pt x="5811" y="2887"/>
                  </a:cubicBezTo>
                  <a:cubicBezTo>
                    <a:pt x="5573" y="1994"/>
                    <a:pt x="5132" y="1209"/>
                    <a:pt x="4406" y="625"/>
                  </a:cubicBezTo>
                  <a:cubicBezTo>
                    <a:pt x="3894" y="233"/>
                    <a:pt x="3332" y="0"/>
                    <a:pt x="2701" y="0"/>
                  </a:cubicBezTo>
                  <a:close/>
                </a:path>
              </a:pathLst>
            </a:custGeom>
            <a:solidFill>
              <a:schemeClr val="accent4"/>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3" name="Google Shape;1313;p31"/>
            <p:cNvSpPr/>
            <p:nvPr/>
          </p:nvSpPr>
          <p:spPr>
            <a:xfrm>
              <a:off x="4755425" y="3064725"/>
              <a:ext cx="86950" cy="44575"/>
            </a:xfrm>
            <a:custGeom>
              <a:avLst/>
              <a:gdLst/>
              <a:ahLst/>
              <a:cxnLst/>
              <a:rect l="l" t="t" r="r" b="b"/>
              <a:pathLst>
                <a:path w="3478" h="1783" extrusionOk="0">
                  <a:moveTo>
                    <a:pt x="316" y="0"/>
                  </a:moveTo>
                  <a:cubicBezTo>
                    <a:pt x="274" y="0"/>
                    <a:pt x="237" y="7"/>
                    <a:pt x="215" y="20"/>
                  </a:cubicBezTo>
                  <a:cubicBezTo>
                    <a:pt x="108" y="80"/>
                    <a:pt x="36" y="223"/>
                    <a:pt x="12" y="318"/>
                  </a:cubicBezTo>
                  <a:cubicBezTo>
                    <a:pt x="0" y="413"/>
                    <a:pt x="36" y="532"/>
                    <a:pt x="84" y="616"/>
                  </a:cubicBezTo>
                  <a:cubicBezTo>
                    <a:pt x="489" y="1330"/>
                    <a:pt x="1096" y="1711"/>
                    <a:pt x="1786" y="1783"/>
                  </a:cubicBezTo>
                  <a:cubicBezTo>
                    <a:pt x="2334" y="1783"/>
                    <a:pt x="2858" y="1568"/>
                    <a:pt x="3156" y="1259"/>
                  </a:cubicBezTo>
                  <a:cubicBezTo>
                    <a:pt x="3406" y="1032"/>
                    <a:pt x="3477" y="842"/>
                    <a:pt x="3370" y="663"/>
                  </a:cubicBezTo>
                  <a:cubicBezTo>
                    <a:pt x="3324" y="571"/>
                    <a:pt x="3246" y="520"/>
                    <a:pt x="3140" y="520"/>
                  </a:cubicBezTo>
                  <a:cubicBezTo>
                    <a:pt x="3027" y="520"/>
                    <a:pt x="2881" y="577"/>
                    <a:pt x="2703" y="699"/>
                  </a:cubicBezTo>
                  <a:cubicBezTo>
                    <a:pt x="2455" y="871"/>
                    <a:pt x="2191" y="997"/>
                    <a:pt x="1906" y="997"/>
                  </a:cubicBezTo>
                  <a:cubicBezTo>
                    <a:pt x="1836" y="997"/>
                    <a:pt x="1764" y="989"/>
                    <a:pt x="1691" y="973"/>
                  </a:cubicBezTo>
                  <a:cubicBezTo>
                    <a:pt x="1346" y="913"/>
                    <a:pt x="1096" y="699"/>
                    <a:pt x="858" y="461"/>
                  </a:cubicBezTo>
                  <a:cubicBezTo>
                    <a:pt x="739" y="318"/>
                    <a:pt x="631" y="163"/>
                    <a:pt x="500" y="56"/>
                  </a:cubicBezTo>
                  <a:cubicBezTo>
                    <a:pt x="463" y="19"/>
                    <a:pt x="384" y="0"/>
                    <a:pt x="316"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4" name="Google Shape;1314;p31"/>
            <p:cNvSpPr/>
            <p:nvPr/>
          </p:nvSpPr>
          <p:spPr>
            <a:xfrm>
              <a:off x="4740550" y="3008650"/>
              <a:ext cx="19350" cy="23000"/>
            </a:xfrm>
            <a:custGeom>
              <a:avLst/>
              <a:gdLst/>
              <a:ahLst/>
              <a:cxnLst/>
              <a:rect l="l" t="t" r="r" b="b"/>
              <a:pathLst>
                <a:path w="774" h="920" extrusionOk="0">
                  <a:moveTo>
                    <a:pt x="382" y="1"/>
                  </a:moveTo>
                  <a:cubicBezTo>
                    <a:pt x="378" y="1"/>
                    <a:pt x="373" y="1"/>
                    <a:pt x="369" y="1"/>
                  </a:cubicBezTo>
                  <a:cubicBezTo>
                    <a:pt x="191" y="37"/>
                    <a:pt x="12" y="228"/>
                    <a:pt x="12" y="454"/>
                  </a:cubicBezTo>
                  <a:cubicBezTo>
                    <a:pt x="1" y="692"/>
                    <a:pt x="184" y="920"/>
                    <a:pt x="377" y="920"/>
                  </a:cubicBezTo>
                  <a:cubicBezTo>
                    <a:pt x="386" y="920"/>
                    <a:pt x="396" y="919"/>
                    <a:pt x="405" y="918"/>
                  </a:cubicBezTo>
                  <a:cubicBezTo>
                    <a:pt x="607" y="894"/>
                    <a:pt x="774" y="692"/>
                    <a:pt x="774" y="478"/>
                  </a:cubicBezTo>
                  <a:cubicBezTo>
                    <a:pt x="774" y="234"/>
                    <a:pt x="559" y="1"/>
                    <a:pt x="38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5" name="Google Shape;1315;p31"/>
            <p:cNvSpPr/>
            <p:nvPr/>
          </p:nvSpPr>
          <p:spPr>
            <a:xfrm>
              <a:off x="4836100" y="3019975"/>
              <a:ext cx="18475" cy="21500"/>
            </a:xfrm>
            <a:custGeom>
              <a:avLst/>
              <a:gdLst/>
              <a:ahLst/>
              <a:cxnLst/>
              <a:rect l="l" t="t" r="r" b="b"/>
              <a:pathLst>
                <a:path w="739" h="860" extrusionOk="0">
                  <a:moveTo>
                    <a:pt x="400" y="0"/>
                  </a:moveTo>
                  <a:cubicBezTo>
                    <a:pt x="394" y="0"/>
                    <a:pt x="387" y="0"/>
                    <a:pt x="381" y="1"/>
                  </a:cubicBezTo>
                  <a:cubicBezTo>
                    <a:pt x="143" y="13"/>
                    <a:pt x="0" y="239"/>
                    <a:pt x="12" y="501"/>
                  </a:cubicBezTo>
                  <a:cubicBezTo>
                    <a:pt x="12" y="703"/>
                    <a:pt x="155" y="846"/>
                    <a:pt x="345" y="858"/>
                  </a:cubicBezTo>
                  <a:cubicBezTo>
                    <a:pt x="357" y="859"/>
                    <a:pt x="369" y="860"/>
                    <a:pt x="381" y="860"/>
                  </a:cubicBezTo>
                  <a:cubicBezTo>
                    <a:pt x="599" y="860"/>
                    <a:pt x="738" y="654"/>
                    <a:pt x="738" y="406"/>
                  </a:cubicBezTo>
                  <a:cubicBezTo>
                    <a:pt x="738" y="175"/>
                    <a:pt x="593" y="0"/>
                    <a:pt x="400"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grpSp>
        <p:nvGrpSpPr>
          <p:cNvPr id="1316" name="Google Shape;1316;p31"/>
          <p:cNvGrpSpPr/>
          <p:nvPr/>
        </p:nvGrpSpPr>
        <p:grpSpPr>
          <a:xfrm>
            <a:off x="1056551" y="6099567"/>
            <a:ext cx="646167" cy="666733"/>
            <a:chOff x="3776725" y="489400"/>
            <a:chExt cx="484625" cy="500050"/>
          </a:xfrm>
        </p:grpSpPr>
        <p:sp>
          <p:nvSpPr>
            <p:cNvPr id="1317" name="Google Shape;1317;p31"/>
            <p:cNvSpPr/>
            <p:nvPr/>
          </p:nvSpPr>
          <p:spPr>
            <a:xfrm>
              <a:off x="3776725" y="489400"/>
              <a:ext cx="484625" cy="500050"/>
            </a:xfrm>
            <a:custGeom>
              <a:avLst/>
              <a:gdLst/>
              <a:ahLst/>
              <a:cxnLst/>
              <a:rect l="l" t="t" r="r" b="b"/>
              <a:pathLst>
                <a:path w="19385" h="20002" extrusionOk="0">
                  <a:moveTo>
                    <a:pt x="11855" y="731"/>
                  </a:moveTo>
                  <a:cubicBezTo>
                    <a:pt x="12207" y="731"/>
                    <a:pt x="12466" y="958"/>
                    <a:pt x="12669" y="1414"/>
                  </a:cubicBezTo>
                  <a:cubicBezTo>
                    <a:pt x="12978" y="2092"/>
                    <a:pt x="13062" y="2819"/>
                    <a:pt x="13145" y="3533"/>
                  </a:cubicBezTo>
                  <a:cubicBezTo>
                    <a:pt x="13217" y="4212"/>
                    <a:pt x="13240" y="4914"/>
                    <a:pt x="13324" y="5617"/>
                  </a:cubicBezTo>
                  <a:cubicBezTo>
                    <a:pt x="13359" y="6033"/>
                    <a:pt x="13479" y="6438"/>
                    <a:pt x="13562" y="6831"/>
                  </a:cubicBezTo>
                  <a:cubicBezTo>
                    <a:pt x="13645" y="7296"/>
                    <a:pt x="13943" y="7569"/>
                    <a:pt x="14348" y="7724"/>
                  </a:cubicBezTo>
                  <a:cubicBezTo>
                    <a:pt x="14836" y="7938"/>
                    <a:pt x="15360" y="8117"/>
                    <a:pt x="15848" y="8343"/>
                  </a:cubicBezTo>
                  <a:cubicBezTo>
                    <a:pt x="16360" y="8558"/>
                    <a:pt x="16848" y="8772"/>
                    <a:pt x="17324" y="9034"/>
                  </a:cubicBezTo>
                  <a:cubicBezTo>
                    <a:pt x="17765" y="9272"/>
                    <a:pt x="18146" y="9605"/>
                    <a:pt x="18110" y="10189"/>
                  </a:cubicBezTo>
                  <a:cubicBezTo>
                    <a:pt x="18086" y="10760"/>
                    <a:pt x="17741" y="11141"/>
                    <a:pt x="17229" y="11356"/>
                  </a:cubicBezTo>
                  <a:cubicBezTo>
                    <a:pt x="16836" y="11534"/>
                    <a:pt x="16431" y="11701"/>
                    <a:pt x="16015" y="11856"/>
                  </a:cubicBezTo>
                  <a:lnTo>
                    <a:pt x="14098" y="12475"/>
                  </a:lnTo>
                  <a:cubicBezTo>
                    <a:pt x="13824" y="12582"/>
                    <a:pt x="13562" y="12665"/>
                    <a:pt x="13300" y="12784"/>
                  </a:cubicBezTo>
                  <a:cubicBezTo>
                    <a:pt x="12871" y="12987"/>
                    <a:pt x="12586" y="13296"/>
                    <a:pt x="12502" y="13772"/>
                  </a:cubicBezTo>
                  <a:cubicBezTo>
                    <a:pt x="12371" y="14487"/>
                    <a:pt x="12252" y="15201"/>
                    <a:pt x="12086" y="15904"/>
                  </a:cubicBezTo>
                  <a:cubicBezTo>
                    <a:pt x="11931" y="16511"/>
                    <a:pt x="11788" y="17106"/>
                    <a:pt x="11597" y="17702"/>
                  </a:cubicBezTo>
                  <a:cubicBezTo>
                    <a:pt x="11431" y="18225"/>
                    <a:pt x="11097" y="18666"/>
                    <a:pt x="10657" y="18987"/>
                  </a:cubicBezTo>
                  <a:cubicBezTo>
                    <a:pt x="10463" y="19137"/>
                    <a:pt x="10292" y="19212"/>
                    <a:pt x="10126" y="19212"/>
                  </a:cubicBezTo>
                  <a:cubicBezTo>
                    <a:pt x="9936" y="19212"/>
                    <a:pt x="9753" y="19113"/>
                    <a:pt x="9549" y="18916"/>
                  </a:cubicBezTo>
                  <a:cubicBezTo>
                    <a:pt x="9395" y="18749"/>
                    <a:pt x="9252" y="18559"/>
                    <a:pt x="9121" y="18368"/>
                  </a:cubicBezTo>
                  <a:cubicBezTo>
                    <a:pt x="8657" y="17702"/>
                    <a:pt x="8383" y="16951"/>
                    <a:pt x="8109" y="16201"/>
                  </a:cubicBezTo>
                  <a:cubicBezTo>
                    <a:pt x="7918" y="15630"/>
                    <a:pt x="7728" y="15058"/>
                    <a:pt x="7502" y="14511"/>
                  </a:cubicBezTo>
                  <a:cubicBezTo>
                    <a:pt x="7332" y="14099"/>
                    <a:pt x="7115" y="13916"/>
                    <a:pt x="6775" y="13916"/>
                  </a:cubicBezTo>
                  <a:cubicBezTo>
                    <a:pt x="6663" y="13916"/>
                    <a:pt x="6537" y="13936"/>
                    <a:pt x="6394" y="13975"/>
                  </a:cubicBezTo>
                  <a:cubicBezTo>
                    <a:pt x="6001" y="14094"/>
                    <a:pt x="5620" y="14273"/>
                    <a:pt x="5239" y="14427"/>
                  </a:cubicBezTo>
                  <a:cubicBezTo>
                    <a:pt x="4596" y="14677"/>
                    <a:pt x="3942" y="14927"/>
                    <a:pt x="3287" y="15166"/>
                  </a:cubicBezTo>
                  <a:cubicBezTo>
                    <a:pt x="2938" y="15293"/>
                    <a:pt x="2571" y="15342"/>
                    <a:pt x="2199" y="15342"/>
                  </a:cubicBezTo>
                  <a:cubicBezTo>
                    <a:pt x="2050" y="15342"/>
                    <a:pt x="1901" y="15334"/>
                    <a:pt x="1751" y="15320"/>
                  </a:cubicBezTo>
                  <a:cubicBezTo>
                    <a:pt x="1179" y="15273"/>
                    <a:pt x="882" y="14963"/>
                    <a:pt x="822" y="14380"/>
                  </a:cubicBezTo>
                  <a:cubicBezTo>
                    <a:pt x="763" y="13796"/>
                    <a:pt x="870" y="13237"/>
                    <a:pt x="1060" y="12701"/>
                  </a:cubicBezTo>
                  <a:cubicBezTo>
                    <a:pt x="1489" y="11534"/>
                    <a:pt x="1941" y="10379"/>
                    <a:pt x="2620" y="9331"/>
                  </a:cubicBezTo>
                  <a:cubicBezTo>
                    <a:pt x="2715" y="9189"/>
                    <a:pt x="2799" y="9022"/>
                    <a:pt x="2870" y="8855"/>
                  </a:cubicBezTo>
                  <a:cubicBezTo>
                    <a:pt x="3084" y="8439"/>
                    <a:pt x="3049" y="8058"/>
                    <a:pt x="2787" y="7688"/>
                  </a:cubicBezTo>
                  <a:cubicBezTo>
                    <a:pt x="2549" y="7355"/>
                    <a:pt x="2275" y="7034"/>
                    <a:pt x="2072" y="6676"/>
                  </a:cubicBezTo>
                  <a:cubicBezTo>
                    <a:pt x="1894" y="6379"/>
                    <a:pt x="1703" y="6045"/>
                    <a:pt x="1608" y="5700"/>
                  </a:cubicBezTo>
                  <a:cubicBezTo>
                    <a:pt x="1358" y="4795"/>
                    <a:pt x="1799" y="4093"/>
                    <a:pt x="2715" y="3902"/>
                  </a:cubicBezTo>
                  <a:cubicBezTo>
                    <a:pt x="2965" y="3855"/>
                    <a:pt x="3227" y="3855"/>
                    <a:pt x="3311" y="3855"/>
                  </a:cubicBezTo>
                  <a:cubicBezTo>
                    <a:pt x="4358" y="3855"/>
                    <a:pt x="5180" y="4093"/>
                    <a:pt x="5966" y="4248"/>
                  </a:cubicBezTo>
                  <a:cubicBezTo>
                    <a:pt x="6144" y="4271"/>
                    <a:pt x="6323" y="4319"/>
                    <a:pt x="6490" y="4378"/>
                  </a:cubicBezTo>
                  <a:cubicBezTo>
                    <a:pt x="6698" y="4458"/>
                    <a:pt x="6890" y="4498"/>
                    <a:pt x="7069" y="4498"/>
                  </a:cubicBezTo>
                  <a:cubicBezTo>
                    <a:pt x="7502" y="4498"/>
                    <a:pt x="7853" y="4266"/>
                    <a:pt x="8156" y="3819"/>
                  </a:cubicBezTo>
                  <a:cubicBezTo>
                    <a:pt x="8692" y="3021"/>
                    <a:pt x="9359" y="2331"/>
                    <a:pt x="10085" y="1700"/>
                  </a:cubicBezTo>
                  <a:cubicBezTo>
                    <a:pt x="10442" y="1390"/>
                    <a:pt x="10859" y="1092"/>
                    <a:pt x="11300" y="878"/>
                  </a:cubicBezTo>
                  <a:cubicBezTo>
                    <a:pt x="11507" y="780"/>
                    <a:pt x="11691" y="731"/>
                    <a:pt x="11855" y="731"/>
                  </a:cubicBezTo>
                  <a:close/>
                  <a:moveTo>
                    <a:pt x="11952" y="1"/>
                  </a:moveTo>
                  <a:cubicBezTo>
                    <a:pt x="11727" y="1"/>
                    <a:pt x="11487" y="51"/>
                    <a:pt x="11240" y="152"/>
                  </a:cubicBezTo>
                  <a:cubicBezTo>
                    <a:pt x="10550" y="414"/>
                    <a:pt x="9954" y="830"/>
                    <a:pt x="9454" y="1354"/>
                  </a:cubicBezTo>
                  <a:cubicBezTo>
                    <a:pt x="8871" y="1938"/>
                    <a:pt x="8335" y="2581"/>
                    <a:pt x="7787" y="3188"/>
                  </a:cubicBezTo>
                  <a:cubicBezTo>
                    <a:pt x="7597" y="3402"/>
                    <a:pt x="7466" y="3676"/>
                    <a:pt x="7192" y="3759"/>
                  </a:cubicBezTo>
                  <a:cubicBezTo>
                    <a:pt x="6442" y="3593"/>
                    <a:pt x="5716" y="3402"/>
                    <a:pt x="4989" y="3259"/>
                  </a:cubicBezTo>
                  <a:cubicBezTo>
                    <a:pt x="4470" y="3162"/>
                    <a:pt x="3952" y="3076"/>
                    <a:pt x="3425" y="3076"/>
                  </a:cubicBezTo>
                  <a:cubicBezTo>
                    <a:pt x="3178" y="3076"/>
                    <a:pt x="2930" y="3095"/>
                    <a:pt x="2680" y="3140"/>
                  </a:cubicBezTo>
                  <a:cubicBezTo>
                    <a:pt x="1406" y="3378"/>
                    <a:pt x="298" y="4617"/>
                    <a:pt x="1048" y="6260"/>
                  </a:cubicBezTo>
                  <a:cubicBezTo>
                    <a:pt x="1263" y="6748"/>
                    <a:pt x="1596" y="7188"/>
                    <a:pt x="1882" y="7653"/>
                  </a:cubicBezTo>
                  <a:cubicBezTo>
                    <a:pt x="2025" y="7891"/>
                    <a:pt x="2191" y="8117"/>
                    <a:pt x="2322" y="8308"/>
                  </a:cubicBezTo>
                  <a:cubicBezTo>
                    <a:pt x="1918" y="9129"/>
                    <a:pt x="1513" y="9843"/>
                    <a:pt x="1179" y="10605"/>
                  </a:cubicBezTo>
                  <a:cubicBezTo>
                    <a:pt x="834" y="11379"/>
                    <a:pt x="525" y="12177"/>
                    <a:pt x="251" y="12987"/>
                  </a:cubicBezTo>
                  <a:cubicBezTo>
                    <a:pt x="60" y="13558"/>
                    <a:pt x="1" y="14189"/>
                    <a:pt x="144" y="14808"/>
                  </a:cubicBezTo>
                  <a:cubicBezTo>
                    <a:pt x="286" y="15368"/>
                    <a:pt x="596" y="15749"/>
                    <a:pt x="1120" y="15939"/>
                  </a:cubicBezTo>
                  <a:cubicBezTo>
                    <a:pt x="1374" y="16039"/>
                    <a:pt x="1679" y="16107"/>
                    <a:pt x="1959" y="16107"/>
                  </a:cubicBezTo>
                  <a:cubicBezTo>
                    <a:pt x="1981" y="16107"/>
                    <a:pt x="2003" y="16107"/>
                    <a:pt x="2025" y="16106"/>
                  </a:cubicBezTo>
                  <a:cubicBezTo>
                    <a:pt x="2561" y="16082"/>
                    <a:pt x="3108" y="16023"/>
                    <a:pt x="3620" y="15856"/>
                  </a:cubicBezTo>
                  <a:cubicBezTo>
                    <a:pt x="4335" y="15642"/>
                    <a:pt x="5013" y="15320"/>
                    <a:pt x="5716" y="15046"/>
                  </a:cubicBezTo>
                  <a:cubicBezTo>
                    <a:pt x="6031" y="14923"/>
                    <a:pt x="6325" y="14735"/>
                    <a:pt x="6778" y="14735"/>
                  </a:cubicBezTo>
                  <a:cubicBezTo>
                    <a:pt x="6805" y="14735"/>
                    <a:pt x="6831" y="14736"/>
                    <a:pt x="6859" y="14737"/>
                  </a:cubicBezTo>
                  <a:cubicBezTo>
                    <a:pt x="6954" y="15011"/>
                    <a:pt x="7037" y="15273"/>
                    <a:pt x="7156" y="15523"/>
                  </a:cubicBezTo>
                  <a:cubicBezTo>
                    <a:pt x="7454" y="16356"/>
                    <a:pt x="7740" y="17190"/>
                    <a:pt x="8085" y="17999"/>
                  </a:cubicBezTo>
                  <a:cubicBezTo>
                    <a:pt x="8335" y="18559"/>
                    <a:pt x="8680" y="19083"/>
                    <a:pt x="9145" y="19511"/>
                  </a:cubicBezTo>
                  <a:cubicBezTo>
                    <a:pt x="9493" y="19840"/>
                    <a:pt x="9824" y="20001"/>
                    <a:pt x="10161" y="20001"/>
                  </a:cubicBezTo>
                  <a:cubicBezTo>
                    <a:pt x="10459" y="20001"/>
                    <a:pt x="10762" y="19876"/>
                    <a:pt x="11085" y="19630"/>
                  </a:cubicBezTo>
                  <a:cubicBezTo>
                    <a:pt x="11681" y="19190"/>
                    <a:pt x="12086" y="18606"/>
                    <a:pt x="12359" y="17904"/>
                  </a:cubicBezTo>
                  <a:cubicBezTo>
                    <a:pt x="12752" y="16832"/>
                    <a:pt x="12967" y="15713"/>
                    <a:pt x="13109" y="14582"/>
                  </a:cubicBezTo>
                  <a:cubicBezTo>
                    <a:pt x="13252" y="13558"/>
                    <a:pt x="13264" y="13534"/>
                    <a:pt x="14264" y="13201"/>
                  </a:cubicBezTo>
                  <a:cubicBezTo>
                    <a:pt x="14895" y="12999"/>
                    <a:pt x="15538" y="12820"/>
                    <a:pt x="16181" y="12594"/>
                  </a:cubicBezTo>
                  <a:cubicBezTo>
                    <a:pt x="16717" y="12403"/>
                    <a:pt x="17241" y="12201"/>
                    <a:pt x="17753" y="11975"/>
                  </a:cubicBezTo>
                  <a:cubicBezTo>
                    <a:pt x="19110" y="11356"/>
                    <a:pt x="19384" y="9439"/>
                    <a:pt x="17991" y="8558"/>
                  </a:cubicBezTo>
                  <a:cubicBezTo>
                    <a:pt x="17479" y="8236"/>
                    <a:pt x="16908" y="7962"/>
                    <a:pt x="16348" y="7712"/>
                  </a:cubicBezTo>
                  <a:cubicBezTo>
                    <a:pt x="15884" y="7498"/>
                    <a:pt x="15395" y="7307"/>
                    <a:pt x="14895" y="7165"/>
                  </a:cubicBezTo>
                  <a:cubicBezTo>
                    <a:pt x="14419" y="7010"/>
                    <a:pt x="14229" y="6700"/>
                    <a:pt x="14181" y="6248"/>
                  </a:cubicBezTo>
                  <a:cubicBezTo>
                    <a:pt x="14121" y="5795"/>
                    <a:pt x="14086" y="5331"/>
                    <a:pt x="14038" y="4867"/>
                  </a:cubicBezTo>
                  <a:cubicBezTo>
                    <a:pt x="13979" y="4164"/>
                    <a:pt x="13931" y="3486"/>
                    <a:pt x="13860" y="2783"/>
                  </a:cubicBezTo>
                  <a:cubicBezTo>
                    <a:pt x="13788" y="2116"/>
                    <a:pt x="13621" y="1461"/>
                    <a:pt x="13276" y="866"/>
                  </a:cubicBezTo>
                  <a:cubicBezTo>
                    <a:pt x="12964" y="293"/>
                    <a:pt x="12498" y="1"/>
                    <a:pt x="11952" y="1"/>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8" name="Google Shape;1318;p31"/>
            <p:cNvSpPr/>
            <p:nvPr/>
          </p:nvSpPr>
          <p:spPr>
            <a:xfrm>
              <a:off x="3795775" y="507650"/>
              <a:ext cx="434600" cy="462050"/>
            </a:xfrm>
            <a:custGeom>
              <a:avLst/>
              <a:gdLst/>
              <a:ahLst/>
              <a:cxnLst/>
              <a:rect l="l" t="t" r="r" b="b"/>
              <a:pathLst>
                <a:path w="17384" h="18482" extrusionOk="0">
                  <a:moveTo>
                    <a:pt x="11093" y="1"/>
                  </a:moveTo>
                  <a:cubicBezTo>
                    <a:pt x="10929" y="1"/>
                    <a:pt x="10745" y="50"/>
                    <a:pt x="10538" y="148"/>
                  </a:cubicBezTo>
                  <a:cubicBezTo>
                    <a:pt x="10097" y="362"/>
                    <a:pt x="9680" y="660"/>
                    <a:pt x="9323" y="970"/>
                  </a:cubicBezTo>
                  <a:cubicBezTo>
                    <a:pt x="8597" y="1601"/>
                    <a:pt x="7930" y="2291"/>
                    <a:pt x="7394" y="3089"/>
                  </a:cubicBezTo>
                  <a:cubicBezTo>
                    <a:pt x="7091" y="3536"/>
                    <a:pt x="6740" y="3768"/>
                    <a:pt x="6307" y="3768"/>
                  </a:cubicBezTo>
                  <a:cubicBezTo>
                    <a:pt x="6128" y="3768"/>
                    <a:pt x="5936" y="3728"/>
                    <a:pt x="5728" y="3648"/>
                  </a:cubicBezTo>
                  <a:cubicBezTo>
                    <a:pt x="5561" y="3589"/>
                    <a:pt x="5382" y="3541"/>
                    <a:pt x="5204" y="3518"/>
                  </a:cubicBezTo>
                  <a:cubicBezTo>
                    <a:pt x="4418" y="3363"/>
                    <a:pt x="3596" y="3125"/>
                    <a:pt x="2549" y="3125"/>
                  </a:cubicBezTo>
                  <a:cubicBezTo>
                    <a:pt x="2465" y="3125"/>
                    <a:pt x="2203" y="3125"/>
                    <a:pt x="1953" y="3172"/>
                  </a:cubicBezTo>
                  <a:cubicBezTo>
                    <a:pt x="1037" y="3363"/>
                    <a:pt x="596" y="4065"/>
                    <a:pt x="846" y="4970"/>
                  </a:cubicBezTo>
                  <a:cubicBezTo>
                    <a:pt x="941" y="5315"/>
                    <a:pt x="1132" y="5649"/>
                    <a:pt x="1310" y="5946"/>
                  </a:cubicBezTo>
                  <a:cubicBezTo>
                    <a:pt x="1513" y="6304"/>
                    <a:pt x="1787" y="6625"/>
                    <a:pt x="2025" y="6958"/>
                  </a:cubicBezTo>
                  <a:cubicBezTo>
                    <a:pt x="2287" y="7328"/>
                    <a:pt x="2322" y="7709"/>
                    <a:pt x="2108" y="8125"/>
                  </a:cubicBezTo>
                  <a:cubicBezTo>
                    <a:pt x="2037" y="8292"/>
                    <a:pt x="1953" y="8459"/>
                    <a:pt x="1858" y="8601"/>
                  </a:cubicBezTo>
                  <a:cubicBezTo>
                    <a:pt x="1179" y="9649"/>
                    <a:pt x="727" y="10804"/>
                    <a:pt x="298" y="11971"/>
                  </a:cubicBezTo>
                  <a:cubicBezTo>
                    <a:pt x="108" y="12507"/>
                    <a:pt x="1" y="13066"/>
                    <a:pt x="60" y="13650"/>
                  </a:cubicBezTo>
                  <a:cubicBezTo>
                    <a:pt x="120" y="14233"/>
                    <a:pt x="417" y="14543"/>
                    <a:pt x="989" y="14590"/>
                  </a:cubicBezTo>
                  <a:cubicBezTo>
                    <a:pt x="1139" y="14604"/>
                    <a:pt x="1288" y="14612"/>
                    <a:pt x="1437" y="14612"/>
                  </a:cubicBezTo>
                  <a:cubicBezTo>
                    <a:pt x="1809" y="14612"/>
                    <a:pt x="2176" y="14563"/>
                    <a:pt x="2525" y="14436"/>
                  </a:cubicBezTo>
                  <a:cubicBezTo>
                    <a:pt x="3180" y="14197"/>
                    <a:pt x="3834" y="13947"/>
                    <a:pt x="4477" y="13697"/>
                  </a:cubicBezTo>
                  <a:cubicBezTo>
                    <a:pt x="4858" y="13543"/>
                    <a:pt x="5239" y="13364"/>
                    <a:pt x="5632" y="13245"/>
                  </a:cubicBezTo>
                  <a:cubicBezTo>
                    <a:pt x="5775" y="13206"/>
                    <a:pt x="5901" y="13186"/>
                    <a:pt x="6013" y="13186"/>
                  </a:cubicBezTo>
                  <a:cubicBezTo>
                    <a:pt x="6353" y="13186"/>
                    <a:pt x="6570" y="13369"/>
                    <a:pt x="6740" y="13781"/>
                  </a:cubicBezTo>
                  <a:cubicBezTo>
                    <a:pt x="6966" y="14328"/>
                    <a:pt x="7156" y="14900"/>
                    <a:pt x="7347" y="15471"/>
                  </a:cubicBezTo>
                  <a:cubicBezTo>
                    <a:pt x="7621" y="16221"/>
                    <a:pt x="7895" y="16972"/>
                    <a:pt x="8359" y="17638"/>
                  </a:cubicBezTo>
                  <a:cubicBezTo>
                    <a:pt x="8490" y="17829"/>
                    <a:pt x="8633" y="18019"/>
                    <a:pt x="8787" y="18186"/>
                  </a:cubicBezTo>
                  <a:cubicBezTo>
                    <a:pt x="8991" y="18383"/>
                    <a:pt x="9174" y="18482"/>
                    <a:pt x="9364" y="18482"/>
                  </a:cubicBezTo>
                  <a:cubicBezTo>
                    <a:pt x="9530" y="18482"/>
                    <a:pt x="9701" y="18407"/>
                    <a:pt x="9895" y="18257"/>
                  </a:cubicBezTo>
                  <a:cubicBezTo>
                    <a:pt x="10335" y="17936"/>
                    <a:pt x="10669" y="17495"/>
                    <a:pt x="10835" y="16972"/>
                  </a:cubicBezTo>
                  <a:cubicBezTo>
                    <a:pt x="11026" y="16376"/>
                    <a:pt x="11169" y="15781"/>
                    <a:pt x="11324" y="15174"/>
                  </a:cubicBezTo>
                  <a:cubicBezTo>
                    <a:pt x="11490" y="14471"/>
                    <a:pt x="11609" y="13757"/>
                    <a:pt x="11740" y="13042"/>
                  </a:cubicBezTo>
                  <a:cubicBezTo>
                    <a:pt x="11824" y="12566"/>
                    <a:pt x="12109" y="12257"/>
                    <a:pt x="12538" y="12054"/>
                  </a:cubicBezTo>
                  <a:cubicBezTo>
                    <a:pt x="12800" y="11935"/>
                    <a:pt x="13062" y="11852"/>
                    <a:pt x="13336" y="11745"/>
                  </a:cubicBezTo>
                  <a:lnTo>
                    <a:pt x="15253" y="11126"/>
                  </a:lnTo>
                  <a:cubicBezTo>
                    <a:pt x="15669" y="10971"/>
                    <a:pt x="16074" y="10804"/>
                    <a:pt x="16467" y="10626"/>
                  </a:cubicBezTo>
                  <a:cubicBezTo>
                    <a:pt x="16979" y="10411"/>
                    <a:pt x="17324" y="10030"/>
                    <a:pt x="17348" y="9459"/>
                  </a:cubicBezTo>
                  <a:cubicBezTo>
                    <a:pt x="17384" y="8875"/>
                    <a:pt x="17003" y="8542"/>
                    <a:pt x="16562" y="8304"/>
                  </a:cubicBezTo>
                  <a:cubicBezTo>
                    <a:pt x="16086" y="8042"/>
                    <a:pt x="15598" y="7828"/>
                    <a:pt x="15086" y="7613"/>
                  </a:cubicBezTo>
                  <a:cubicBezTo>
                    <a:pt x="14598" y="7387"/>
                    <a:pt x="14074" y="7208"/>
                    <a:pt x="13586" y="6994"/>
                  </a:cubicBezTo>
                  <a:cubicBezTo>
                    <a:pt x="13181" y="6839"/>
                    <a:pt x="12883" y="6566"/>
                    <a:pt x="12800" y="6101"/>
                  </a:cubicBezTo>
                  <a:cubicBezTo>
                    <a:pt x="12717" y="5708"/>
                    <a:pt x="12597" y="5303"/>
                    <a:pt x="12562" y="4887"/>
                  </a:cubicBezTo>
                  <a:cubicBezTo>
                    <a:pt x="12478" y="4184"/>
                    <a:pt x="12455" y="3482"/>
                    <a:pt x="12383" y="2803"/>
                  </a:cubicBezTo>
                  <a:cubicBezTo>
                    <a:pt x="12300" y="2089"/>
                    <a:pt x="12216" y="1362"/>
                    <a:pt x="11907" y="684"/>
                  </a:cubicBezTo>
                  <a:cubicBezTo>
                    <a:pt x="11704" y="228"/>
                    <a:pt x="11445" y="1"/>
                    <a:pt x="11093" y="1"/>
                  </a:cubicBezTo>
                  <a:close/>
                </a:path>
              </a:pathLst>
            </a:custGeom>
            <a:solidFill>
              <a:schemeClr val="accent3"/>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19" name="Google Shape;1319;p31"/>
            <p:cNvSpPr/>
            <p:nvPr/>
          </p:nvSpPr>
          <p:spPr>
            <a:xfrm>
              <a:off x="3921100" y="741925"/>
              <a:ext cx="110450" cy="53825"/>
            </a:xfrm>
            <a:custGeom>
              <a:avLst/>
              <a:gdLst/>
              <a:ahLst/>
              <a:cxnLst/>
              <a:rect l="l" t="t" r="r" b="b"/>
              <a:pathLst>
                <a:path w="4418" h="2153" extrusionOk="0">
                  <a:moveTo>
                    <a:pt x="368" y="0"/>
                  </a:moveTo>
                  <a:cubicBezTo>
                    <a:pt x="294" y="0"/>
                    <a:pt x="226" y="29"/>
                    <a:pt x="167" y="88"/>
                  </a:cubicBezTo>
                  <a:cubicBezTo>
                    <a:pt x="36" y="219"/>
                    <a:pt x="0" y="421"/>
                    <a:pt x="131" y="647"/>
                  </a:cubicBezTo>
                  <a:cubicBezTo>
                    <a:pt x="191" y="754"/>
                    <a:pt x="274" y="862"/>
                    <a:pt x="357" y="957"/>
                  </a:cubicBezTo>
                  <a:cubicBezTo>
                    <a:pt x="1012" y="1719"/>
                    <a:pt x="1846" y="2124"/>
                    <a:pt x="2834" y="2147"/>
                  </a:cubicBezTo>
                  <a:cubicBezTo>
                    <a:pt x="2897" y="2147"/>
                    <a:pt x="2959" y="2152"/>
                    <a:pt x="3016" y="2152"/>
                  </a:cubicBezTo>
                  <a:cubicBezTo>
                    <a:pt x="3088" y="2152"/>
                    <a:pt x="3155" y="2145"/>
                    <a:pt x="3215" y="2112"/>
                  </a:cubicBezTo>
                  <a:cubicBezTo>
                    <a:pt x="3524" y="2005"/>
                    <a:pt x="3846" y="1897"/>
                    <a:pt x="4144" y="1755"/>
                  </a:cubicBezTo>
                  <a:cubicBezTo>
                    <a:pt x="4298" y="1671"/>
                    <a:pt x="4417" y="1481"/>
                    <a:pt x="4286" y="1302"/>
                  </a:cubicBezTo>
                  <a:cubicBezTo>
                    <a:pt x="4215" y="1195"/>
                    <a:pt x="4036" y="1159"/>
                    <a:pt x="3905" y="1135"/>
                  </a:cubicBezTo>
                  <a:cubicBezTo>
                    <a:pt x="3896" y="1135"/>
                    <a:pt x="3887" y="1134"/>
                    <a:pt x="3878" y="1134"/>
                  </a:cubicBezTo>
                  <a:cubicBezTo>
                    <a:pt x="3765" y="1134"/>
                    <a:pt x="3635" y="1198"/>
                    <a:pt x="3524" y="1231"/>
                  </a:cubicBezTo>
                  <a:cubicBezTo>
                    <a:pt x="3271" y="1296"/>
                    <a:pt x="3026" y="1329"/>
                    <a:pt x="2790" y="1329"/>
                  </a:cubicBezTo>
                  <a:cubicBezTo>
                    <a:pt x="2118" y="1329"/>
                    <a:pt x="1520" y="1063"/>
                    <a:pt x="1000" y="516"/>
                  </a:cubicBezTo>
                  <a:cubicBezTo>
                    <a:pt x="893" y="409"/>
                    <a:pt x="810" y="278"/>
                    <a:pt x="703" y="171"/>
                  </a:cubicBezTo>
                  <a:cubicBezTo>
                    <a:pt x="591" y="59"/>
                    <a:pt x="474" y="0"/>
                    <a:pt x="3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0" name="Google Shape;1320;p31"/>
            <p:cNvSpPr/>
            <p:nvPr/>
          </p:nvSpPr>
          <p:spPr>
            <a:xfrm>
              <a:off x="4043125" y="721175"/>
              <a:ext cx="20575" cy="21825"/>
            </a:xfrm>
            <a:custGeom>
              <a:avLst/>
              <a:gdLst/>
              <a:ahLst/>
              <a:cxnLst/>
              <a:rect l="l" t="t" r="r" b="b"/>
              <a:pathLst>
                <a:path w="823" h="873" extrusionOk="0">
                  <a:moveTo>
                    <a:pt x="468" y="0"/>
                  </a:moveTo>
                  <a:cubicBezTo>
                    <a:pt x="463" y="0"/>
                    <a:pt x="458" y="1"/>
                    <a:pt x="453" y="1"/>
                  </a:cubicBezTo>
                  <a:cubicBezTo>
                    <a:pt x="191" y="25"/>
                    <a:pt x="1" y="287"/>
                    <a:pt x="48" y="572"/>
                  </a:cubicBezTo>
                  <a:cubicBezTo>
                    <a:pt x="70" y="738"/>
                    <a:pt x="225" y="873"/>
                    <a:pt x="390" y="873"/>
                  </a:cubicBezTo>
                  <a:cubicBezTo>
                    <a:pt x="403" y="873"/>
                    <a:pt x="416" y="872"/>
                    <a:pt x="429" y="870"/>
                  </a:cubicBezTo>
                  <a:cubicBezTo>
                    <a:pt x="656" y="822"/>
                    <a:pt x="822" y="596"/>
                    <a:pt x="810" y="346"/>
                  </a:cubicBezTo>
                  <a:cubicBezTo>
                    <a:pt x="787" y="173"/>
                    <a:pt x="619" y="0"/>
                    <a:pt x="468"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sp>
          <p:nvSpPr>
            <p:cNvPr id="1321" name="Google Shape;1321;p31"/>
            <p:cNvSpPr/>
            <p:nvPr/>
          </p:nvSpPr>
          <p:spPr>
            <a:xfrm>
              <a:off x="3935975" y="681800"/>
              <a:ext cx="20225" cy="20650"/>
            </a:xfrm>
            <a:custGeom>
              <a:avLst/>
              <a:gdLst/>
              <a:ahLst/>
              <a:cxnLst/>
              <a:rect l="l" t="t" r="r" b="b"/>
              <a:pathLst>
                <a:path w="809" h="826" extrusionOk="0">
                  <a:moveTo>
                    <a:pt x="453" y="0"/>
                  </a:moveTo>
                  <a:cubicBezTo>
                    <a:pt x="437" y="0"/>
                    <a:pt x="421" y="2"/>
                    <a:pt x="405" y="4"/>
                  </a:cubicBezTo>
                  <a:cubicBezTo>
                    <a:pt x="179" y="28"/>
                    <a:pt x="1" y="254"/>
                    <a:pt x="12" y="492"/>
                  </a:cubicBezTo>
                  <a:cubicBezTo>
                    <a:pt x="12" y="671"/>
                    <a:pt x="179" y="826"/>
                    <a:pt x="358" y="826"/>
                  </a:cubicBezTo>
                  <a:cubicBezTo>
                    <a:pt x="584" y="826"/>
                    <a:pt x="774" y="612"/>
                    <a:pt x="786" y="373"/>
                  </a:cubicBezTo>
                  <a:cubicBezTo>
                    <a:pt x="808" y="187"/>
                    <a:pt x="638" y="0"/>
                    <a:pt x="453" y="0"/>
                  </a:cubicBezTo>
                  <a:close/>
                </a:path>
              </a:pathLst>
            </a:custGeom>
            <a:solidFill>
              <a:schemeClr val="accent1"/>
            </a:solidFill>
            <a:ln>
              <a:noFill/>
            </a:ln>
          </p:spPr>
          <p:txBody>
            <a:bodyPr spcFirstLastPara="1" wrap="square" lIns="91425" tIns="91425" rIns="91425" bIns="91425"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 typeface="Arial"/>
                <a:buNone/>
                <a:tabLst/>
                <a:defRPr/>
              </a:pPr>
              <a:endParaRPr kumimoji="0" sz="1867" b="0" i="0" u="none" strike="noStrike" kern="0" cap="none" spc="0" normalizeH="0" baseline="0" noProof="0">
                <a:ln>
                  <a:noFill/>
                </a:ln>
                <a:solidFill>
                  <a:srgbClr val="000000"/>
                </a:solidFill>
                <a:effectLst/>
                <a:uLnTx/>
                <a:uFillTx/>
                <a:latin typeface="Arial"/>
                <a:cs typeface="Arial"/>
                <a:sym typeface="Arial"/>
              </a:endParaRPr>
            </a:p>
          </p:txBody>
        </p:sp>
      </p:grpSp>
    </p:spTree>
    <p:extLst>
      <p:ext uri="{BB962C8B-B14F-4D97-AF65-F5344CB8AC3E}">
        <p14:creationId xmlns:p14="http://schemas.microsoft.com/office/powerpoint/2010/main" val="277666978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5699936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ỉ Tiêu đề">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F34654D1-A50B-590F-F55E-7CE30CF0230F}"/>
              </a:ext>
            </a:extLst>
          </p:cNvPr>
          <p:cNvSpPr>
            <a:spLocks noGrp="1"/>
          </p:cNvSpPr>
          <p:nvPr>
            <p:ph type="title"/>
          </p:nvPr>
        </p:nvSpPr>
        <p:spPr>
          <a:xfrm>
            <a:off x="838200" y="365125"/>
            <a:ext cx="10515600" cy="1325563"/>
          </a:xfrm>
          <a:prstGeom prst="rect">
            <a:avLst/>
          </a:prstGeom>
        </p:spPr>
        <p:txBody>
          <a:bodyPr/>
          <a:lstStyle/>
          <a:p>
            <a:r>
              <a:rPr lang="vi-VN"/>
              <a:t>Bấm để sửa kiểu tiêu đề Bản cái</a:t>
            </a:r>
            <a:endParaRPr lang="en-US"/>
          </a:p>
        </p:txBody>
      </p:sp>
      <p:sp>
        <p:nvSpPr>
          <p:cNvPr id="3" name="Chỗ dành sẵn cho Ngày tháng 2">
            <a:extLst>
              <a:ext uri="{FF2B5EF4-FFF2-40B4-BE49-F238E27FC236}">
                <a16:creationId xmlns:a16="http://schemas.microsoft.com/office/drawing/2014/main" id="{9F01568A-3D65-3764-DBE3-800EDA6A59EA}"/>
              </a:ext>
            </a:extLst>
          </p:cNvPr>
          <p:cNvSpPr>
            <a:spLocks noGrp="1"/>
          </p:cNvSpPr>
          <p:nvPr>
            <p:ph type="dt" sz="half" idx="10"/>
          </p:nvPr>
        </p:nvSpPr>
        <p:spPr>
          <a:xfrm>
            <a:off x="838200" y="6356350"/>
            <a:ext cx="2743200" cy="365125"/>
          </a:xfrm>
          <a:prstGeom prst="rect">
            <a:avLst/>
          </a:prstGeom>
        </p:spPr>
        <p:txBody>
          <a:bodyPr/>
          <a:lstStyle/>
          <a:p>
            <a:fld id="{DE7D3017-C9EE-40A3-919E-E766EDC3D7CB}" type="datetimeFigureOut">
              <a:rPr lang="en-US" smtClean="0"/>
              <a:t>3/23/2025</a:t>
            </a:fld>
            <a:endParaRPr lang="en-US"/>
          </a:p>
        </p:txBody>
      </p:sp>
      <p:sp>
        <p:nvSpPr>
          <p:cNvPr id="4" name="Chỗ dành sẵn cho Chân trang 3">
            <a:extLst>
              <a:ext uri="{FF2B5EF4-FFF2-40B4-BE49-F238E27FC236}">
                <a16:creationId xmlns:a16="http://schemas.microsoft.com/office/drawing/2014/main" id="{D002BFD8-1FB9-B5C5-4338-44620C8FF67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Chỗ dành sẵn cho Số hiệu Bản chiếu 4">
            <a:extLst>
              <a:ext uri="{FF2B5EF4-FFF2-40B4-BE49-F238E27FC236}">
                <a16:creationId xmlns:a16="http://schemas.microsoft.com/office/drawing/2014/main" id="{3B309E3E-CDAF-74E9-5D6E-9DA95A0A0A1E}"/>
              </a:ext>
            </a:extLst>
          </p:cNvPr>
          <p:cNvSpPr>
            <a:spLocks noGrp="1"/>
          </p:cNvSpPr>
          <p:nvPr>
            <p:ph type="sldNum" sz="quarter" idx="12"/>
          </p:nvPr>
        </p:nvSpPr>
        <p:spPr>
          <a:xfrm>
            <a:off x="8610600" y="6356350"/>
            <a:ext cx="2743200" cy="365125"/>
          </a:xfrm>
          <a:prstGeom prst="rect">
            <a:avLst/>
          </a:prstGeom>
        </p:spPr>
        <p:txBody>
          <a:bodyPr/>
          <a:lstStyle/>
          <a:p>
            <a:fld id="{1AF87879-4987-438A-A9F9-B166DA534988}" type="slidenum">
              <a:rPr lang="en-US" smtClean="0"/>
              <a:t>‹#›</a:t>
            </a:fld>
            <a:endParaRPr lang="en-US"/>
          </a:p>
        </p:txBody>
      </p:sp>
    </p:spTree>
    <p:extLst>
      <p:ext uri="{BB962C8B-B14F-4D97-AF65-F5344CB8AC3E}">
        <p14:creationId xmlns:p14="http://schemas.microsoft.com/office/powerpoint/2010/main" val="2851084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ống">
    <p:spTree>
      <p:nvGrpSpPr>
        <p:cNvPr id="1" name=""/>
        <p:cNvGrpSpPr/>
        <p:nvPr/>
      </p:nvGrpSpPr>
      <p:grpSpPr>
        <a:xfrm>
          <a:off x="0" y="0"/>
          <a:ext cx="0" cy="0"/>
          <a:chOff x="0" y="0"/>
          <a:chExt cx="0" cy="0"/>
        </a:xfrm>
      </p:grpSpPr>
      <p:sp>
        <p:nvSpPr>
          <p:cNvPr id="2" name="Chỗ dành sẵn cho Ngày tháng 1">
            <a:extLst>
              <a:ext uri="{FF2B5EF4-FFF2-40B4-BE49-F238E27FC236}">
                <a16:creationId xmlns:a16="http://schemas.microsoft.com/office/drawing/2014/main" id="{2FC71415-47CB-3C9D-4F8D-4C6EDE7998EB}"/>
              </a:ext>
            </a:extLst>
          </p:cNvPr>
          <p:cNvSpPr>
            <a:spLocks noGrp="1"/>
          </p:cNvSpPr>
          <p:nvPr>
            <p:ph type="dt" sz="half" idx="10"/>
          </p:nvPr>
        </p:nvSpPr>
        <p:spPr>
          <a:xfrm>
            <a:off x="838200" y="6356350"/>
            <a:ext cx="2743200" cy="365125"/>
          </a:xfrm>
          <a:prstGeom prst="rect">
            <a:avLst/>
          </a:prstGeom>
        </p:spPr>
        <p:txBody>
          <a:bodyPr/>
          <a:lstStyle/>
          <a:p>
            <a:fld id="{DE7D3017-C9EE-40A3-919E-E766EDC3D7CB}" type="datetimeFigureOut">
              <a:rPr lang="en-US" smtClean="0"/>
              <a:t>3/23/2025</a:t>
            </a:fld>
            <a:endParaRPr lang="en-US"/>
          </a:p>
        </p:txBody>
      </p:sp>
      <p:sp>
        <p:nvSpPr>
          <p:cNvPr id="3" name="Chỗ dành sẵn cho Chân trang 2">
            <a:extLst>
              <a:ext uri="{FF2B5EF4-FFF2-40B4-BE49-F238E27FC236}">
                <a16:creationId xmlns:a16="http://schemas.microsoft.com/office/drawing/2014/main" id="{B6C3D3D6-C2CE-CB6A-2BC2-641BB687C90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Chỗ dành sẵn cho Số hiệu Bản chiếu 3">
            <a:extLst>
              <a:ext uri="{FF2B5EF4-FFF2-40B4-BE49-F238E27FC236}">
                <a16:creationId xmlns:a16="http://schemas.microsoft.com/office/drawing/2014/main" id="{B6FDD683-F8B2-C85F-21B5-4F0CD1B5C53B}"/>
              </a:ext>
            </a:extLst>
          </p:cNvPr>
          <p:cNvSpPr>
            <a:spLocks noGrp="1"/>
          </p:cNvSpPr>
          <p:nvPr>
            <p:ph type="sldNum" sz="quarter" idx="12"/>
          </p:nvPr>
        </p:nvSpPr>
        <p:spPr>
          <a:xfrm>
            <a:off x="8610600" y="6356350"/>
            <a:ext cx="2743200" cy="365125"/>
          </a:xfrm>
          <a:prstGeom prst="rect">
            <a:avLst/>
          </a:prstGeom>
        </p:spPr>
        <p:txBody>
          <a:bodyPr/>
          <a:lstStyle/>
          <a:p>
            <a:fld id="{1AF87879-4987-438A-A9F9-B166DA534988}" type="slidenum">
              <a:rPr lang="en-US" smtClean="0"/>
              <a:t>‹#›</a:t>
            </a:fld>
            <a:endParaRPr lang="en-US"/>
          </a:p>
        </p:txBody>
      </p:sp>
    </p:spTree>
    <p:extLst>
      <p:ext uri="{BB962C8B-B14F-4D97-AF65-F5344CB8AC3E}">
        <p14:creationId xmlns:p14="http://schemas.microsoft.com/office/powerpoint/2010/main" val="104066798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ội dung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267E40EA-2603-9F4A-239D-03D8581500B3}"/>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endParaRPr lang="en-US"/>
          </a:p>
        </p:txBody>
      </p:sp>
      <p:sp>
        <p:nvSpPr>
          <p:cNvPr id="3" name="Chỗ dành sẵn cho Nội dung 2">
            <a:extLst>
              <a:ext uri="{FF2B5EF4-FFF2-40B4-BE49-F238E27FC236}">
                <a16:creationId xmlns:a16="http://schemas.microsoft.com/office/drawing/2014/main" id="{5D8CC8FC-AA18-D750-CB92-8A9AE27E5583}"/>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Văn bản 3">
            <a:extLst>
              <a:ext uri="{FF2B5EF4-FFF2-40B4-BE49-F238E27FC236}">
                <a16:creationId xmlns:a16="http://schemas.microsoft.com/office/drawing/2014/main" id="{EB920F3E-73D9-93A1-1ACF-506EE3611A95}"/>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29ED8A64-98BB-3460-36F1-2B9608FC4F8A}"/>
              </a:ext>
            </a:extLst>
          </p:cNvPr>
          <p:cNvSpPr>
            <a:spLocks noGrp="1"/>
          </p:cNvSpPr>
          <p:nvPr>
            <p:ph type="dt" sz="half" idx="10"/>
          </p:nvPr>
        </p:nvSpPr>
        <p:spPr>
          <a:xfrm>
            <a:off x="838200" y="6356350"/>
            <a:ext cx="2743200" cy="365125"/>
          </a:xfrm>
          <a:prstGeom prst="rect">
            <a:avLst/>
          </a:prstGeom>
        </p:spPr>
        <p:txBody>
          <a:bodyPr/>
          <a:lstStyle/>
          <a:p>
            <a:fld id="{DE7D3017-C9EE-40A3-919E-E766EDC3D7CB}" type="datetimeFigureOut">
              <a:rPr lang="en-US" smtClean="0"/>
              <a:t>3/23/2025</a:t>
            </a:fld>
            <a:endParaRPr lang="en-US"/>
          </a:p>
        </p:txBody>
      </p:sp>
      <p:sp>
        <p:nvSpPr>
          <p:cNvPr id="6" name="Chỗ dành sẵn cho Chân trang 5">
            <a:extLst>
              <a:ext uri="{FF2B5EF4-FFF2-40B4-BE49-F238E27FC236}">
                <a16:creationId xmlns:a16="http://schemas.microsoft.com/office/drawing/2014/main" id="{BCECA9D3-3389-9902-1B2D-8A9A35818AF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id="{1351A92C-7BFA-D901-4467-C7813681C840}"/>
              </a:ext>
            </a:extLst>
          </p:cNvPr>
          <p:cNvSpPr>
            <a:spLocks noGrp="1"/>
          </p:cNvSpPr>
          <p:nvPr>
            <p:ph type="sldNum" sz="quarter" idx="12"/>
          </p:nvPr>
        </p:nvSpPr>
        <p:spPr>
          <a:xfrm>
            <a:off x="8610600" y="6356350"/>
            <a:ext cx="2743200" cy="365125"/>
          </a:xfrm>
          <a:prstGeom prst="rect">
            <a:avLst/>
          </a:prstGeom>
        </p:spPr>
        <p:txBody>
          <a:bodyPr/>
          <a:lstStyle/>
          <a:p>
            <a:fld id="{1AF87879-4987-438A-A9F9-B166DA534988}" type="slidenum">
              <a:rPr lang="en-US" smtClean="0"/>
              <a:t>‹#›</a:t>
            </a:fld>
            <a:endParaRPr lang="en-US"/>
          </a:p>
        </p:txBody>
      </p:sp>
    </p:spTree>
    <p:extLst>
      <p:ext uri="{BB962C8B-B14F-4D97-AF65-F5344CB8AC3E}">
        <p14:creationId xmlns:p14="http://schemas.microsoft.com/office/powerpoint/2010/main" val="641853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Ảnh với Chú thích">
    <p:spTree>
      <p:nvGrpSpPr>
        <p:cNvPr id="1" name=""/>
        <p:cNvGrpSpPr/>
        <p:nvPr/>
      </p:nvGrpSpPr>
      <p:grpSpPr>
        <a:xfrm>
          <a:off x="0" y="0"/>
          <a:ext cx="0" cy="0"/>
          <a:chOff x="0" y="0"/>
          <a:chExt cx="0" cy="0"/>
        </a:xfrm>
      </p:grpSpPr>
      <p:sp>
        <p:nvSpPr>
          <p:cNvPr id="2" name="Tiêu đề 1">
            <a:extLst>
              <a:ext uri="{FF2B5EF4-FFF2-40B4-BE49-F238E27FC236}">
                <a16:creationId xmlns:a16="http://schemas.microsoft.com/office/drawing/2014/main" id="{B7B8D570-384D-F9EF-506E-108F31DA59C0}"/>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vi-VN"/>
              <a:t>Bấm để sửa kiểu tiêu đề Bản cái</a:t>
            </a:r>
            <a:endParaRPr lang="en-US"/>
          </a:p>
        </p:txBody>
      </p:sp>
      <p:sp>
        <p:nvSpPr>
          <p:cNvPr id="3" name="Chỗ dành sẵn cho Hình ảnh 2">
            <a:extLst>
              <a:ext uri="{FF2B5EF4-FFF2-40B4-BE49-F238E27FC236}">
                <a16:creationId xmlns:a16="http://schemas.microsoft.com/office/drawing/2014/main" id="{94EB1D58-934D-E750-9329-0880D56F9993}"/>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Chỗ dành sẵn cho Văn bản 3">
            <a:extLst>
              <a:ext uri="{FF2B5EF4-FFF2-40B4-BE49-F238E27FC236}">
                <a16:creationId xmlns:a16="http://schemas.microsoft.com/office/drawing/2014/main" id="{2CA57721-7805-2268-384D-2121AD5F8258}"/>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vi-VN"/>
              <a:t>Bấm để chỉnh sửa kiểu văn bản của Bản cái</a:t>
            </a:r>
          </a:p>
        </p:txBody>
      </p:sp>
      <p:sp>
        <p:nvSpPr>
          <p:cNvPr id="5" name="Chỗ dành sẵn cho Ngày tháng 4">
            <a:extLst>
              <a:ext uri="{FF2B5EF4-FFF2-40B4-BE49-F238E27FC236}">
                <a16:creationId xmlns:a16="http://schemas.microsoft.com/office/drawing/2014/main" id="{BA8E3CA5-42A1-6CA6-C021-181884480D54}"/>
              </a:ext>
            </a:extLst>
          </p:cNvPr>
          <p:cNvSpPr>
            <a:spLocks noGrp="1"/>
          </p:cNvSpPr>
          <p:nvPr>
            <p:ph type="dt" sz="half" idx="10"/>
          </p:nvPr>
        </p:nvSpPr>
        <p:spPr>
          <a:xfrm>
            <a:off x="838200" y="6356350"/>
            <a:ext cx="2743200" cy="365125"/>
          </a:xfrm>
          <a:prstGeom prst="rect">
            <a:avLst/>
          </a:prstGeom>
        </p:spPr>
        <p:txBody>
          <a:bodyPr/>
          <a:lstStyle/>
          <a:p>
            <a:fld id="{DE7D3017-C9EE-40A3-919E-E766EDC3D7CB}" type="datetimeFigureOut">
              <a:rPr lang="en-US" smtClean="0"/>
              <a:t>3/23/2025</a:t>
            </a:fld>
            <a:endParaRPr lang="en-US"/>
          </a:p>
        </p:txBody>
      </p:sp>
      <p:sp>
        <p:nvSpPr>
          <p:cNvPr id="6" name="Chỗ dành sẵn cho Chân trang 5">
            <a:extLst>
              <a:ext uri="{FF2B5EF4-FFF2-40B4-BE49-F238E27FC236}">
                <a16:creationId xmlns:a16="http://schemas.microsoft.com/office/drawing/2014/main" id="{8F2C1217-B312-046E-928E-50BC98F5C91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Chỗ dành sẵn cho Số hiệu Bản chiếu 6">
            <a:extLst>
              <a:ext uri="{FF2B5EF4-FFF2-40B4-BE49-F238E27FC236}">
                <a16:creationId xmlns:a16="http://schemas.microsoft.com/office/drawing/2014/main" id="{D3BF6503-B679-F0B4-BCA3-7B9D13C46A21}"/>
              </a:ext>
            </a:extLst>
          </p:cNvPr>
          <p:cNvSpPr>
            <a:spLocks noGrp="1"/>
          </p:cNvSpPr>
          <p:nvPr>
            <p:ph type="sldNum" sz="quarter" idx="12"/>
          </p:nvPr>
        </p:nvSpPr>
        <p:spPr>
          <a:xfrm>
            <a:off x="8610600" y="6356350"/>
            <a:ext cx="2743200" cy="365125"/>
          </a:xfrm>
          <a:prstGeom prst="rect">
            <a:avLst/>
          </a:prstGeom>
        </p:spPr>
        <p:txBody>
          <a:bodyPr/>
          <a:lstStyle/>
          <a:p>
            <a:fld id="{1AF87879-4987-438A-A9F9-B166DA534988}" type="slidenum">
              <a:rPr lang="en-US" smtClean="0"/>
              <a:t>‹#›</a:t>
            </a:fld>
            <a:endParaRPr lang="en-US"/>
          </a:p>
        </p:txBody>
      </p:sp>
    </p:spTree>
    <p:extLst>
      <p:ext uri="{BB962C8B-B14F-4D97-AF65-F5344CB8AC3E}">
        <p14:creationId xmlns:p14="http://schemas.microsoft.com/office/powerpoint/2010/main" val="42464619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3" Type="http://schemas.openxmlformats.org/officeDocument/2006/relationships/slideLayout" Target="../slideLayouts/slideLayout48.xml"/><Relationship Id="rId7" Type="http://schemas.openxmlformats.org/officeDocument/2006/relationships/slideLayout" Target="../slideLayouts/slideLayout52.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5" Type="http://schemas.openxmlformats.org/officeDocument/2006/relationships/slideLayout" Target="../slideLayouts/slideLayout50.xml"/><Relationship Id="rId4" Type="http://schemas.openxmlformats.org/officeDocument/2006/relationships/slideLayout" Target="../slideLayouts/slideLayout49.xml"/><Relationship Id="rId9" Type="http://schemas.openxmlformats.org/officeDocument/2006/relationships/theme" Target="../theme/theme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A white circle with leaves and blue text&#10;&#10;Description automatically generated">
            <a:extLst>
              <a:ext uri="{FF2B5EF4-FFF2-40B4-BE49-F238E27FC236}">
                <a16:creationId xmlns:a16="http://schemas.microsoft.com/office/drawing/2014/main" id="{169194DB-9244-37A1-5BE2-F6C74D021861}"/>
              </a:ext>
            </a:extLst>
          </p:cNvPr>
          <p:cNvPicPr>
            <a:picLocks noChangeAspect="1"/>
          </p:cNvPicPr>
          <p:nvPr userDrawn="1"/>
        </p:nvPicPr>
        <p:blipFill>
          <a:blip r:embed="rId14" cstate="hqprint">
            <a:extLst>
              <a:ext uri="{28A0092B-C50C-407E-A947-70E740481C1C}">
                <a14:useLocalDpi xmlns:a14="http://schemas.microsoft.com/office/drawing/2010/main" val="0"/>
              </a:ext>
            </a:extLst>
          </a:blip>
          <a:stretch>
            <a:fillRect/>
          </a:stretch>
        </p:blipFill>
        <p:spPr>
          <a:xfrm>
            <a:off x="-1562100" y="190500"/>
            <a:ext cx="1333500" cy="1333500"/>
          </a:xfrm>
          <a:prstGeom prst="rect">
            <a:avLst/>
          </a:prstGeom>
        </p:spPr>
      </p:pic>
    </p:spTree>
    <p:extLst>
      <p:ext uri="{BB962C8B-B14F-4D97-AF65-F5344CB8AC3E}">
        <p14:creationId xmlns:p14="http://schemas.microsoft.com/office/powerpoint/2010/main" val="21867408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75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Chỗ dành sẵn cho Tiêu đề 1">
            <a:extLst>
              <a:ext uri="{FF2B5EF4-FFF2-40B4-BE49-F238E27FC236}">
                <a16:creationId xmlns:a16="http://schemas.microsoft.com/office/drawing/2014/main" id="{7479EBDA-21E0-25BA-9FBF-8FFA5168D9E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vi-VN"/>
              <a:t>Bấm để sửa kiểu tiêu đề Bản cái</a:t>
            </a:r>
            <a:endParaRPr lang="en-US"/>
          </a:p>
        </p:txBody>
      </p:sp>
      <p:sp>
        <p:nvSpPr>
          <p:cNvPr id="3" name="Chỗ dành sẵn cho Văn bản 2">
            <a:extLst>
              <a:ext uri="{FF2B5EF4-FFF2-40B4-BE49-F238E27FC236}">
                <a16:creationId xmlns:a16="http://schemas.microsoft.com/office/drawing/2014/main" id="{82C27F80-2D3C-0024-325E-3F2E6FD5F1C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vi-VN"/>
              <a:t>Bấm để chỉnh sửa kiểu văn bản của Bản cái</a:t>
            </a:r>
          </a:p>
          <a:p>
            <a:pPr lvl="1"/>
            <a:r>
              <a:rPr lang="vi-VN"/>
              <a:t>Mức hai</a:t>
            </a:r>
          </a:p>
          <a:p>
            <a:pPr lvl="2"/>
            <a:r>
              <a:rPr lang="vi-VN"/>
              <a:t>Mức ba</a:t>
            </a:r>
          </a:p>
          <a:p>
            <a:pPr lvl="3"/>
            <a:r>
              <a:rPr lang="vi-VN"/>
              <a:t>Mức bốn</a:t>
            </a:r>
          </a:p>
          <a:p>
            <a:pPr lvl="4"/>
            <a:r>
              <a:rPr lang="vi-VN"/>
              <a:t>Mức năm</a:t>
            </a:r>
            <a:endParaRPr lang="en-US"/>
          </a:p>
        </p:txBody>
      </p:sp>
      <p:sp>
        <p:nvSpPr>
          <p:cNvPr id="4" name="Chỗ dành sẵn cho Ngày tháng 3">
            <a:extLst>
              <a:ext uri="{FF2B5EF4-FFF2-40B4-BE49-F238E27FC236}">
                <a16:creationId xmlns:a16="http://schemas.microsoft.com/office/drawing/2014/main" id="{17E565C7-EEC4-3801-A452-7A24933EB65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7D3017-C9EE-40A3-919E-E766EDC3D7CB}" type="datetimeFigureOut">
              <a:rPr lang="en-US" smtClean="0"/>
              <a:t>3/23/2025</a:t>
            </a:fld>
            <a:endParaRPr lang="en-US"/>
          </a:p>
        </p:txBody>
      </p:sp>
      <p:sp>
        <p:nvSpPr>
          <p:cNvPr id="5" name="Chỗ dành sẵn cho Chân trang 4">
            <a:extLst>
              <a:ext uri="{FF2B5EF4-FFF2-40B4-BE49-F238E27FC236}">
                <a16:creationId xmlns:a16="http://schemas.microsoft.com/office/drawing/2014/main" id="{72F62378-D0B9-A50F-5166-33E0F6B4B02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Chỗ dành sẵn cho Số hiệu Bản chiếu 5">
            <a:extLst>
              <a:ext uri="{FF2B5EF4-FFF2-40B4-BE49-F238E27FC236}">
                <a16:creationId xmlns:a16="http://schemas.microsoft.com/office/drawing/2014/main" id="{79010C01-6546-DD63-541F-7B1C5E537D8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AF87879-4987-438A-A9F9-B166DA534988}" type="slidenum">
              <a:rPr lang="en-US" smtClean="0"/>
              <a:t>‹#›</a:t>
            </a:fld>
            <a:endParaRPr lang="en-US"/>
          </a:p>
        </p:txBody>
      </p:sp>
    </p:spTree>
    <p:extLst>
      <p:ext uri="{BB962C8B-B14F-4D97-AF65-F5344CB8AC3E}">
        <p14:creationId xmlns:p14="http://schemas.microsoft.com/office/powerpoint/2010/main" val="38183738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53309965"/>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911732262"/>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2752330284"/>
      </p:ext>
    </p:extLst>
  </p:cSld>
  <p:clrMap bg1="lt1" tx1="dk1" bg2="dk2" tx2="lt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8"/>
          <p:cNvSpPr>
            <a:spLocks noChangeArrowheads="1"/>
          </p:cNvSpPr>
          <p:nvPr/>
        </p:nvSpPr>
        <p:spPr bwMode="auto">
          <a:xfrm>
            <a:off x="3429000" y="3200400"/>
            <a:ext cx="8229600" cy="137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485" tIns="34288" rIns="68485" bIns="34288" anchor="ctr"/>
          <a:lstStyle/>
          <a:p>
            <a:pPr defTabSz="913130" fontAlgn="base">
              <a:spcBef>
                <a:spcPct val="0"/>
              </a:spcBef>
              <a:spcAft>
                <a:spcPct val="0"/>
              </a:spcAft>
            </a:pPr>
            <a:r>
              <a:rPr lang="en-US" sz="3000" b="1" dirty="0" err="1">
                <a:solidFill>
                  <a:srgbClr val="FF0000"/>
                </a:solidFill>
                <a:latin typeface="Arial" panose="020B0604020202020204" pitchFamily="34" charset="0"/>
                <a:cs typeface="方正准圆简体"/>
              </a:rPr>
              <a:t>Trường:Tiểu</a:t>
            </a:r>
            <a:r>
              <a:rPr lang="en-US" sz="3000" b="1" dirty="0">
                <a:solidFill>
                  <a:srgbClr val="FF0000"/>
                </a:solidFill>
                <a:latin typeface="Arial" panose="020B0604020202020204" pitchFamily="34" charset="0"/>
                <a:cs typeface="方正准圆简体"/>
              </a:rPr>
              <a:t> </a:t>
            </a:r>
            <a:r>
              <a:rPr lang="en-US" sz="3000" b="1" dirty="0" err="1">
                <a:solidFill>
                  <a:srgbClr val="FF0000"/>
                </a:solidFill>
                <a:latin typeface="Arial" panose="020B0604020202020204" pitchFamily="34" charset="0"/>
                <a:cs typeface="方正准圆简体"/>
              </a:rPr>
              <a:t>học</a:t>
            </a:r>
            <a:r>
              <a:rPr lang="en-US" sz="3000" b="1" dirty="0">
                <a:solidFill>
                  <a:srgbClr val="FF0000"/>
                </a:solidFill>
                <a:latin typeface="Arial" panose="020B0604020202020204" pitchFamily="34" charset="0"/>
                <a:cs typeface="方正准圆简体"/>
              </a:rPr>
              <a:t> </a:t>
            </a:r>
            <a:r>
              <a:rPr lang="en-US" sz="3000" b="1" dirty="0" err="1">
                <a:solidFill>
                  <a:srgbClr val="FF0000"/>
                </a:solidFill>
                <a:latin typeface="Arial" panose="020B0604020202020204" pitchFamily="34" charset="0"/>
                <a:cs typeface="方正准圆简体"/>
              </a:rPr>
              <a:t>Hòa</a:t>
            </a:r>
            <a:r>
              <a:rPr lang="en-US" sz="3000" b="1" dirty="0">
                <a:solidFill>
                  <a:srgbClr val="FF0000"/>
                </a:solidFill>
                <a:latin typeface="Arial" panose="020B0604020202020204" pitchFamily="34" charset="0"/>
                <a:cs typeface="方正准圆简体"/>
              </a:rPr>
              <a:t> </a:t>
            </a:r>
            <a:r>
              <a:rPr lang="en-US" sz="3000" b="1" dirty="0" err="1">
                <a:solidFill>
                  <a:srgbClr val="FF0000"/>
                </a:solidFill>
                <a:latin typeface="Arial" panose="020B0604020202020204" pitchFamily="34" charset="0"/>
                <a:cs typeface="方正准圆简体"/>
              </a:rPr>
              <a:t>Nghĩa</a:t>
            </a:r>
            <a:endParaRPr lang="en-US" sz="3000" b="1" dirty="0">
              <a:solidFill>
                <a:srgbClr val="FF0000"/>
              </a:solidFill>
              <a:latin typeface="Arial" panose="020B0604020202020204" pitchFamily="34" charset="0"/>
              <a:cs typeface="方正准圆简体"/>
            </a:endParaRPr>
          </a:p>
        </p:txBody>
      </p:sp>
      <p:sp>
        <p:nvSpPr>
          <p:cNvPr id="2" name="TextBox 1"/>
          <p:cNvSpPr txBox="1"/>
          <p:nvPr/>
        </p:nvSpPr>
        <p:spPr>
          <a:xfrm>
            <a:off x="2066677" y="1676400"/>
            <a:ext cx="7001123" cy="1446550"/>
          </a:xfrm>
          <a:prstGeom prst="rect">
            <a:avLst/>
          </a:prstGeom>
          <a:noFill/>
        </p:spPr>
        <p:txBody>
          <a:bodyPr wrap="square" rtlCol="0">
            <a:spAutoFit/>
          </a:bodyPr>
          <a:lstStyle/>
          <a:p>
            <a:r>
              <a:rPr lang="en-US" sz="4400" b="1" dirty="0" err="1"/>
              <a:t>GV</a:t>
            </a:r>
            <a:r>
              <a:rPr lang="en-US" sz="4400" b="1" dirty="0"/>
              <a:t>: </a:t>
            </a:r>
            <a:r>
              <a:rPr lang="en-US" sz="4400" b="1" dirty="0" err="1"/>
              <a:t>Nguyễn</a:t>
            </a:r>
            <a:r>
              <a:rPr lang="en-US" sz="4400" b="1" dirty="0"/>
              <a:t> </a:t>
            </a:r>
            <a:r>
              <a:rPr lang="en-US" sz="4400" b="1" dirty="0" err="1"/>
              <a:t>Thị</a:t>
            </a:r>
            <a:r>
              <a:rPr lang="en-US" sz="4400" b="1" dirty="0"/>
              <a:t> </a:t>
            </a:r>
            <a:r>
              <a:rPr lang="en-US" sz="4400" b="1" dirty="0" err="1" smtClean="0"/>
              <a:t>Đoài</a:t>
            </a:r>
            <a:r>
              <a:rPr lang="en-US" sz="4400" b="1" dirty="0" smtClean="0"/>
              <a:t>  </a:t>
            </a:r>
            <a:endParaRPr lang="en-US" sz="4400" b="1" dirty="0"/>
          </a:p>
          <a:p>
            <a:r>
              <a:rPr lang="en-US" sz="4400" b="1" dirty="0"/>
              <a:t> </a:t>
            </a:r>
            <a:r>
              <a:rPr lang="en-US" sz="4400" b="1" dirty="0" err="1"/>
              <a:t>Lớp</a:t>
            </a:r>
            <a:r>
              <a:rPr lang="en-US" sz="4400" b="1" dirty="0"/>
              <a:t> </a:t>
            </a:r>
            <a:r>
              <a:rPr lang="en-US" sz="4400" b="1" dirty="0" smtClean="0"/>
              <a:t>4G</a:t>
            </a:r>
            <a:endParaRPr lang="vi-VN" sz="4400" b="1" dirty="0"/>
          </a:p>
        </p:txBody>
      </p:sp>
    </p:spTree>
    <p:extLst>
      <p:ext uri="{BB962C8B-B14F-4D97-AF65-F5344CB8AC3E}">
        <p14:creationId xmlns:p14="http://schemas.microsoft.com/office/powerpoint/2010/main" val="2630752335"/>
      </p:ext>
    </p:extLst>
  </p:cSld>
  <p:clrMapOvr>
    <a:masterClrMapping/>
  </p:clrMapOvr>
  <mc:AlternateContent xmlns:mc="http://schemas.openxmlformats.org/markup-compatibility/2006" xmlns:p14="http://schemas.microsoft.com/office/powerpoint/2010/main">
    <mc:Choice Requires="p14">
      <p:transition spd="slow" p14:dur="1600">
        <p:wedge/>
      </p:transition>
    </mc:Choice>
    <mc:Fallback xmlns="">
      <p:transition spd="slow">
        <p:wedg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a:extLst>
              <a:ext uri="{FF2B5EF4-FFF2-40B4-BE49-F238E27FC236}">
                <a16:creationId xmlns:a16="http://schemas.microsoft.com/office/drawing/2014/main" id="{FA5762BD-C5A3-FBD5-F659-1D3368F83120}"/>
              </a:ext>
            </a:extLst>
          </p:cNvPr>
          <p:cNvPicPr>
            <a:picLocks noChangeAspect="1"/>
          </p:cNvPicPr>
          <p:nvPr/>
        </p:nvPicPr>
        <p:blipFill rotWithShape="1">
          <a:blip r:embed="rId2">
            <a:extLst>
              <a:ext uri="{28A0092B-C50C-407E-A947-70E740481C1C}">
                <a14:useLocalDpi xmlns:a14="http://schemas.microsoft.com/office/drawing/2010/main" val="0"/>
              </a:ext>
            </a:extLst>
          </a:blip>
          <a:srcRect t="15746"/>
          <a:stretch/>
        </p:blipFill>
        <p:spPr>
          <a:xfrm>
            <a:off x="0" y="-23977"/>
            <a:ext cx="12191980" cy="6856718"/>
          </a:xfrm>
          <a:prstGeom prst="rect">
            <a:avLst/>
          </a:prstGeom>
        </p:spPr>
      </p:pic>
      <p:sp>
        <p:nvSpPr>
          <p:cNvPr id="2" name="Rectangle: Rounded Corners 1">
            <a:extLst>
              <a:ext uri="{FF2B5EF4-FFF2-40B4-BE49-F238E27FC236}">
                <a16:creationId xmlns:a16="http://schemas.microsoft.com/office/drawing/2014/main" id="{256DB278-DE6B-2741-0F4F-1001514CC275}"/>
              </a:ext>
            </a:extLst>
          </p:cNvPr>
          <p:cNvSpPr/>
          <p:nvPr/>
        </p:nvSpPr>
        <p:spPr>
          <a:xfrm>
            <a:off x="476251" y="1457326"/>
            <a:ext cx="11102378" cy="4438650"/>
          </a:xfrm>
          <a:prstGeom prst="roundRect">
            <a:avLst/>
          </a:prstGeom>
          <a:solidFill>
            <a:schemeClr val="bg1"/>
          </a:solidFill>
          <a:ln w="38100">
            <a:solidFill>
              <a:srgbClr val="00B050"/>
            </a:solidFill>
          </a:ln>
        </p:spPr>
        <p:style>
          <a:lnRef idx="0">
            <a:scrgbClr r="0" g="0" b="0"/>
          </a:lnRef>
          <a:fillRef idx="0">
            <a:scrgbClr r="0" g="0" b="0"/>
          </a:fillRef>
          <a:effectRef idx="0">
            <a:scrgbClr r="0" g="0" b="0"/>
          </a:effectRef>
          <a:fontRef idx="minor">
            <a:schemeClr val="lt1"/>
          </a:fontRef>
        </p:style>
        <p:txBody>
          <a:bodyPr rtlCol="0" anchor="ctr"/>
          <a:lstStyle/>
          <a:p>
            <a:pPr marL="457200" marR="0" lvl="0" indent="-457200" algn="just"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srgbClr val="9900CC"/>
              </a:solidFill>
              <a:effectLst/>
              <a:uLnTx/>
              <a:uFillTx/>
              <a:latin typeface="Calibri" panose="020F0502020204030204"/>
              <a:ea typeface="+mn-ea"/>
              <a:cs typeface="Times New Roman" panose="02020603050405020304" pitchFamily="18" charset="0"/>
            </a:endParaRPr>
          </a:p>
        </p:txBody>
      </p:sp>
      <p:pic>
        <p:nvPicPr>
          <p:cNvPr id="3" name="Picture 2">
            <a:extLst>
              <a:ext uri="{FF2B5EF4-FFF2-40B4-BE49-F238E27FC236}">
                <a16:creationId xmlns:a16="http://schemas.microsoft.com/office/drawing/2014/main" id="{194D9BD9-11EE-2EAB-0308-BF8291EF543D}"/>
              </a:ext>
            </a:extLst>
          </p:cNvPr>
          <p:cNvPicPr>
            <a:picLocks noChangeAspect="1"/>
          </p:cNvPicPr>
          <p:nvPr/>
        </p:nvPicPr>
        <p:blipFill>
          <a:blip r:embed="rId3"/>
          <a:stretch>
            <a:fillRect/>
          </a:stretch>
        </p:blipFill>
        <p:spPr>
          <a:xfrm>
            <a:off x="2943225" y="304800"/>
            <a:ext cx="6382060" cy="1015698"/>
          </a:xfrm>
          <a:prstGeom prst="rect">
            <a:avLst/>
          </a:prstGeom>
        </p:spPr>
      </p:pic>
      <p:sp>
        <p:nvSpPr>
          <p:cNvPr id="4" name="TextBox 3">
            <a:extLst>
              <a:ext uri="{FF2B5EF4-FFF2-40B4-BE49-F238E27FC236}">
                <a16:creationId xmlns:a16="http://schemas.microsoft.com/office/drawing/2014/main" id="{0489A998-1A6D-3AE1-468C-3CB45548978B}"/>
              </a:ext>
            </a:extLst>
          </p:cNvPr>
          <p:cNvSpPr txBox="1"/>
          <p:nvPr/>
        </p:nvSpPr>
        <p:spPr>
          <a:xfrm>
            <a:off x="1190625" y="1952625"/>
            <a:ext cx="9439275" cy="3007618"/>
          </a:xfrm>
          <a:prstGeom prst="rect">
            <a:avLst/>
          </a:prstGeom>
          <a:noFill/>
        </p:spPr>
        <p:txBody>
          <a:bodyPr wrap="square" rtlCol="0">
            <a:spAutoFit/>
          </a:bodyPr>
          <a:lstStyle/>
          <a:p>
            <a:pPr marL="457200" marR="0" lvl="0" indent="-457200" algn="just"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srgbClr val="002060"/>
                </a:solidFill>
                <a:effectLst/>
                <a:uLnTx/>
                <a:uFillTx/>
                <a:latin typeface="Calibri" panose="020F0502020204030204"/>
                <a:ea typeface="+mn-ea"/>
                <a:cs typeface="Times New Roman" panose="02020603050405020304" pitchFamily="18" charset="0"/>
              </a:rPr>
              <a:t>Nêu được một số hoạt động kết nối cộng đồng được tổ chức tại địa phương và ý nghĩa của những hoạt động đó.</a:t>
            </a:r>
          </a:p>
          <a:p>
            <a:pPr marL="457200" marR="0" lvl="0" indent="-457200" algn="just"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r>
              <a:rPr kumimoji="0" lang="vi-VN" sz="3200" b="1" i="0" u="none" strike="noStrike" kern="1200" cap="none" spc="0" normalizeH="0" baseline="0" noProof="0" dirty="0">
                <a:ln>
                  <a:noFill/>
                </a:ln>
                <a:solidFill>
                  <a:srgbClr val="002060"/>
                </a:solidFill>
                <a:effectLst/>
                <a:uLnTx/>
                <a:uFillTx/>
                <a:latin typeface="Calibri" panose="020F0502020204030204"/>
                <a:ea typeface="+mn-ea"/>
                <a:cs typeface="Times New Roman" panose="02020603050405020304" pitchFamily="18" charset="0"/>
              </a:rPr>
              <a:t>Đề xuất được những ý tưởng tổ chức hoạt động cộng đồng của mình.</a:t>
            </a:r>
          </a:p>
        </p:txBody>
      </p:sp>
    </p:spTree>
    <p:extLst>
      <p:ext uri="{BB962C8B-B14F-4D97-AF65-F5344CB8AC3E}">
        <p14:creationId xmlns:p14="http://schemas.microsoft.com/office/powerpoint/2010/main" val="3377966710"/>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D0D9A79F-8AD5-ED83-4954-B1F28C60463D}"/>
              </a:ext>
            </a:extLst>
          </p:cNvPr>
          <p:cNvPicPr>
            <a:picLocks noChangeAspect="1"/>
          </p:cNvPicPr>
          <p:nvPr/>
        </p:nvPicPr>
        <p:blipFill>
          <a:blip r:embed="rId3"/>
          <a:stretch>
            <a:fillRect/>
          </a:stretch>
        </p:blipFill>
        <p:spPr>
          <a:xfrm>
            <a:off x="3083708" y="1501578"/>
            <a:ext cx="5114987" cy="2487384"/>
          </a:xfrm>
          <a:prstGeom prst="rect">
            <a:avLst/>
          </a:prstGeom>
        </p:spPr>
      </p:pic>
    </p:spTree>
    <p:extLst>
      <p:ext uri="{BB962C8B-B14F-4D97-AF65-F5344CB8AC3E}">
        <p14:creationId xmlns:p14="http://schemas.microsoft.com/office/powerpoint/2010/main" val="142801759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airplan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1000" b="-21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ED531432-27EF-4BC0-9E74-222AF984A965}"/>
              </a:ext>
            </a:extLst>
          </p:cNvPr>
          <p:cNvSpPr txBox="1"/>
          <p:nvPr/>
        </p:nvSpPr>
        <p:spPr>
          <a:xfrm>
            <a:off x="1686280" y="255850"/>
            <a:ext cx="7657174" cy="3416320"/>
          </a:xfrm>
          <a:prstGeom prst="rect">
            <a:avLst/>
          </a:prstGeom>
          <a:noFill/>
        </p:spPr>
        <p:txBody>
          <a:bodyPr wrap="square">
            <a:spAutoFit/>
          </a:bodyPr>
          <a:lstStyle/>
          <a:p>
            <a:pPr lvl="0" algn="just" defTabSz="911744">
              <a:defRPr/>
            </a:pPr>
            <a:r>
              <a:rPr lang="vi-VN" sz="3600" b="1" dirty="0">
                <a:solidFill>
                  <a:srgbClr val="FFFF00"/>
                </a:solidFill>
                <a:latin typeface="Calibri" panose="020F0502020204030204" pitchFamily="34" charset="0"/>
                <a:ea typeface="Calibri" panose="020F0502020204030204" pitchFamily="34" charset="0"/>
                <a:cs typeface="Calibri" panose="020F0502020204030204" pitchFamily="34" charset="0"/>
              </a:rPr>
              <a:t>Mỗi địa phương đều có những hoạt động cộng đồng đặc trưng. Những hoạt động này giúp mọi người gắn kết với nhau hơn và tạo ra cơ hội để thể hiện tinh thần trách nhiệm với xã hội của mỗi cá nhân.</a:t>
            </a:r>
            <a:endParaRPr kumimoji="0" lang="vi-VN" sz="3600" b="1" i="0" u="none" strike="noStrike" kern="1200" cap="none" spc="0" normalizeH="0" baseline="0" noProof="0" dirty="0">
              <a:ln>
                <a:noFill/>
              </a:ln>
              <a:solidFill>
                <a:srgbClr val="FFFF00"/>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16436277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barn(inVertical)">
                                      <p:cBhvr>
                                        <p:cTn id="7" dur="500"/>
                                        <p:tgtEl>
                                          <p:spTgt spid="8">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2" name="Nhóm 24">
            <a:extLst>
              <a:ext uri="{FF2B5EF4-FFF2-40B4-BE49-F238E27FC236}">
                <a16:creationId xmlns:a16="http://schemas.microsoft.com/office/drawing/2014/main" id="{D1FDB944-C792-BC30-A97B-A37E2F11D91F}"/>
              </a:ext>
            </a:extLst>
          </p:cNvPr>
          <p:cNvGrpSpPr/>
          <p:nvPr/>
        </p:nvGrpSpPr>
        <p:grpSpPr>
          <a:xfrm>
            <a:off x="1454491" y="1804062"/>
            <a:ext cx="9489539" cy="1484789"/>
            <a:chOff x="608777" y="407466"/>
            <a:chExt cx="11232107" cy="1842221"/>
          </a:xfrm>
        </p:grpSpPr>
        <p:sp>
          <p:nvSpPr>
            <p:cNvPr id="3" name="Hình chữ nhật: Góc Tròn 23">
              <a:extLst>
                <a:ext uri="{FF2B5EF4-FFF2-40B4-BE49-F238E27FC236}">
                  <a16:creationId xmlns:a16="http://schemas.microsoft.com/office/drawing/2014/main" id="{083EA448-618A-C7C8-4691-3AC27E1C5979}"/>
                </a:ext>
              </a:extLst>
            </p:cNvPr>
            <p:cNvSpPr/>
            <p:nvPr/>
          </p:nvSpPr>
          <p:spPr>
            <a:xfrm>
              <a:off x="608777" y="407466"/>
              <a:ext cx="11232107" cy="1820947"/>
            </a:xfrm>
            <a:custGeom>
              <a:avLst/>
              <a:gdLst>
                <a:gd name="connsiteX0" fmla="*/ 0 w 11232107"/>
                <a:gd name="connsiteY0" fmla="*/ 303495 h 1820947"/>
                <a:gd name="connsiteX1" fmla="*/ 303495 w 11232107"/>
                <a:gd name="connsiteY1" fmla="*/ 0 h 1820947"/>
                <a:gd name="connsiteX2" fmla="*/ 10928609 w 11232107"/>
                <a:gd name="connsiteY2" fmla="*/ 0 h 1820947"/>
                <a:gd name="connsiteX3" fmla="*/ 11232106 w 11232107"/>
                <a:gd name="connsiteY3" fmla="*/ 303495 h 1820947"/>
                <a:gd name="connsiteX4" fmla="*/ 11232106 w 11232107"/>
                <a:gd name="connsiteY4" fmla="*/ 1517449 h 1820947"/>
                <a:gd name="connsiteX5" fmla="*/ 10928609 w 11232107"/>
                <a:gd name="connsiteY5" fmla="*/ 1820947 h 1820947"/>
                <a:gd name="connsiteX6" fmla="*/ 303495 w 11232107"/>
                <a:gd name="connsiteY6" fmla="*/ 1820947 h 1820947"/>
                <a:gd name="connsiteX7" fmla="*/ 0 w 11232107"/>
                <a:gd name="connsiteY7" fmla="*/ 1517449 h 1820947"/>
                <a:gd name="connsiteX8" fmla="*/ 0 w 11232107"/>
                <a:gd name="connsiteY8" fmla="*/ 303495 h 1820947"/>
                <a:gd name="connsiteX0" fmla="*/ 0 w 11232107"/>
                <a:gd name="connsiteY0" fmla="*/ 303495 h 1820947"/>
                <a:gd name="connsiteX1" fmla="*/ 303495 w 11232107"/>
                <a:gd name="connsiteY1" fmla="*/ 0 h 1820947"/>
                <a:gd name="connsiteX2" fmla="*/ 10928609 w 11232107"/>
                <a:gd name="connsiteY2" fmla="*/ 0 h 1820947"/>
                <a:gd name="connsiteX3" fmla="*/ 11232106 w 11232107"/>
                <a:gd name="connsiteY3" fmla="*/ 303495 h 1820947"/>
                <a:gd name="connsiteX4" fmla="*/ 11232106 w 11232107"/>
                <a:gd name="connsiteY4" fmla="*/ 1517449 h 1820947"/>
                <a:gd name="connsiteX5" fmla="*/ 10928609 w 11232107"/>
                <a:gd name="connsiteY5" fmla="*/ 1820947 h 1820947"/>
                <a:gd name="connsiteX6" fmla="*/ 303495 w 11232107"/>
                <a:gd name="connsiteY6" fmla="*/ 1820947 h 1820947"/>
                <a:gd name="connsiteX7" fmla="*/ 0 w 11232107"/>
                <a:gd name="connsiteY7" fmla="*/ 1517449 h 1820947"/>
                <a:gd name="connsiteX8" fmla="*/ 0 w 11232107"/>
                <a:gd name="connsiteY8" fmla="*/ 303495 h 1820947"/>
                <a:gd name="connsiteX0" fmla="*/ 0 w 11232107"/>
                <a:gd name="connsiteY0" fmla="*/ 303495 h 1820947"/>
                <a:gd name="connsiteX1" fmla="*/ 303495 w 11232107"/>
                <a:gd name="connsiteY1" fmla="*/ 0 h 1820947"/>
                <a:gd name="connsiteX2" fmla="*/ 10928609 w 11232107"/>
                <a:gd name="connsiteY2" fmla="*/ 0 h 1820947"/>
                <a:gd name="connsiteX3" fmla="*/ 11232106 w 11232107"/>
                <a:gd name="connsiteY3" fmla="*/ 303495 h 1820947"/>
                <a:gd name="connsiteX4" fmla="*/ 11232106 w 11232107"/>
                <a:gd name="connsiteY4" fmla="*/ 1517449 h 1820947"/>
                <a:gd name="connsiteX5" fmla="*/ 10928609 w 11232107"/>
                <a:gd name="connsiteY5" fmla="*/ 1820947 h 1820947"/>
                <a:gd name="connsiteX6" fmla="*/ 303495 w 11232107"/>
                <a:gd name="connsiteY6" fmla="*/ 1820947 h 1820947"/>
                <a:gd name="connsiteX7" fmla="*/ 0 w 11232107"/>
                <a:gd name="connsiteY7" fmla="*/ 1517449 h 1820947"/>
                <a:gd name="connsiteX8" fmla="*/ 0 w 11232107"/>
                <a:gd name="connsiteY8" fmla="*/ 303495 h 1820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32107" h="1820947" fill="none" extrusionOk="0">
                  <a:moveTo>
                    <a:pt x="0" y="303495"/>
                  </a:moveTo>
                  <a:cubicBezTo>
                    <a:pt x="28372" y="173863"/>
                    <a:pt x="84598" y="16309"/>
                    <a:pt x="303495" y="0"/>
                  </a:cubicBezTo>
                  <a:cubicBezTo>
                    <a:pt x="5629164" y="-612894"/>
                    <a:pt x="8447465" y="206020"/>
                    <a:pt x="10928609" y="0"/>
                  </a:cubicBezTo>
                  <a:cubicBezTo>
                    <a:pt x="11082256" y="-43976"/>
                    <a:pt x="11163869" y="132549"/>
                    <a:pt x="11232106" y="303495"/>
                  </a:cubicBezTo>
                  <a:cubicBezTo>
                    <a:pt x="11349581" y="694581"/>
                    <a:pt x="11285692" y="1350330"/>
                    <a:pt x="11232106" y="1517449"/>
                  </a:cubicBezTo>
                  <a:cubicBezTo>
                    <a:pt x="11184572" y="1675264"/>
                    <a:pt x="11069313" y="1892350"/>
                    <a:pt x="10928609" y="1820947"/>
                  </a:cubicBezTo>
                  <a:cubicBezTo>
                    <a:pt x="6954038" y="2004609"/>
                    <a:pt x="4123412" y="2430129"/>
                    <a:pt x="303495" y="1820947"/>
                  </a:cubicBezTo>
                  <a:cubicBezTo>
                    <a:pt x="187015" y="1801717"/>
                    <a:pt x="-35184" y="1753648"/>
                    <a:pt x="0" y="1517449"/>
                  </a:cubicBezTo>
                  <a:cubicBezTo>
                    <a:pt x="92075" y="1213652"/>
                    <a:pt x="-37549" y="694163"/>
                    <a:pt x="0" y="303495"/>
                  </a:cubicBezTo>
                  <a:close/>
                </a:path>
                <a:path w="11232107" h="1820947" stroke="0" extrusionOk="0">
                  <a:moveTo>
                    <a:pt x="0" y="303495"/>
                  </a:moveTo>
                  <a:cubicBezTo>
                    <a:pt x="20293" y="116935"/>
                    <a:pt x="152910" y="-46762"/>
                    <a:pt x="303495" y="0"/>
                  </a:cubicBezTo>
                  <a:cubicBezTo>
                    <a:pt x="2041884" y="-846440"/>
                    <a:pt x="5498303" y="-74814"/>
                    <a:pt x="10928609" y="0"/>
                  </a:cubicBezTo>
                  <a:cubicBezTo>
                    <a:pt x="11113603" y="42267"/>
                    <a:pt x="11195762" y="97623"/>
                    <a:pt x="11232106" y="303495"/>
                  </a:cubicBezTo>
                  <a:cubicBezTo>
                    <a:pt x="11310807" y="699003"/>
                    <a:pt x="11207944" y="1376763"/>
                    <a:pt x="11232106" y="1517449"/>
                  </a:cubicBezTo>
                  <a:cubicBezTo>
                    <a:pt x="11205021" y="1728316"/>
                    <a:pt x="11143702" y="1859624"/>
                    <a:pt x="10928609" y="1820947"/>
                  </a:cubicBezTo>
                  <a:cubicBezTo>
                    <a:pt x="7478454" y="2069611"/>
                    <a:pt x="1420540" y="2130218"/>
                    <a:pt x="303495" y="1820947"/>
                  </a:cubicBezTo>
                  <a:cubicBezTo>
                    <a:pt x="179453" y="1803299"/>
                    <a:pt x="1091" y="1698732"/>
                    <a:pt x="0" y="1517449"/>
                  </a:cubicBezTo>
                  <a:cubicBezTo>
                    <a:pt x="34726" y="1144621"/>
                    <a:pt x="74766" y="895591"/>
                    <a:pt x="0" y="303495"/>
                  </a:cubicBezTo>
                  <a:close/>
                </a:path>
                <a:path w="11232107" h="1820947" fill="none" stroke="0" extrusionOk="0">
                  <a:moveTo>
                    <a:pt x="0" y="303495"/>
                  </a:moveTo>
                  <a:cubicBezTo>
                    <a:pt x="4920" y="142200"/>
                    <a:pt x="131038" y="-20113"/>
                    <a:pt x="303495" y="0"/>
                  </a:cubicBezTo>
                  <a:cubicBezTo>
                    <a:pt x="5289194" y="-452237"/>
                    <a:pt x="7998563" y="318174"/>
                    <a:pt x="10928609" y="0"/>
                  </a:cubicBezTo>
                  <a:cubicBezTo>
                    <a:pt x="11125469" y="-24733"/>
                    <a:pt x="11201713" y="156831"/>
                    <a:pt x="11232106" y="303495"/>
                  </a:cubicBezTo>
                  <a:cubicBezTo>
                    <a:pt x="11296303" y="689108"/>
                    <a:pt x="11303426" y="1302809"/>
                    <a:pt x="11232106" y="1517449"/>
                  </a:cubicBezTo>
                  <a:cubicBezTo>
                    <a:pt x="11261495" y="1669665"/>
                    <a:pt x="11087816" y="1852001"/>
                    <a:pt x="10928609" y="1820947"/>
                  </a:cubicBezTo>
                  <a:cubicBezTo>
                    <a:pt x="7537457" y="1939173"/>
                    <a:pt x="3184167" y="1663011"/>
                    <a:pt x="303495" y="1820947"/>
                  </a:cubicBezTo>
                  <a:cubicBezTo>
                    <a:pt x="149104" y="1804688"/>
                    <a:pt x="-6675" y="1694553"/>
                    <a:pt x="0" y="1517449"/>
                  </a:cubicBezTo>
                  <a:cubicBezTo>
                    <a:pt x="61196" y="1293573"/>
                    <a:pt x="-27551" y="630995"/>
                    <a:pt x="0" y="303495"/>
                  </a:cubicBezTo>
                  <a:close/>
                </a:path>
                <a:path w="11232107" h="1820947" fill="none" stroke="0" extrusionOk="0">
                  <a:moveTo>
                    <a:pt x="0" y="303495"/>
                  </a:moveTo>
                  <a:cubicBezTo>
                    <a:pt x="14457" y="146511"/>
                    <a:pt x="103856" y="-19777"/>
                    <a:pt x="303495" y="0"/>
                  </a:cubicBezTo>
                  <a:cubicBezTo>
                    <a:pt x="5572406" y="-433443"/>
                    <a:pt x="7871152" y="154999"/>
                    <a:pt x="10928609" y="0"/>
                  </a:cubicBezTo>
                  <a:cubicBezTo>
                    <a:pt x="11098853" y="-4300"/>
                    <a:pt x="11184452" y="122045"/>
                    <a:pt x="11232106" y="303495"/>
                  </a:cubicBezTo>
                  <a:cubicBezTo>
                    <a:pt x="11338038" y="670437"/>
                    <a:pt x="11301526" y="1327651"/>
                    <a:pt x="11232106" y="1517449"/>
                  </a:cubicBezTo>
                  <a:cubicBezTo>
                    <a:pt x="11223269" y="1662812"/>
                    <a:pt x="11089327" y="1865959"/>
                    <a:pt x="10928609" y="1820947"/>
                  </a:cubicBezTo>
                  <a:cubicBezTo>
                    <a:pt x="7068388" y="2012203"/>
                    <a:pt x="3682679" y="2079959"/>
                    <a:pt x="303495" y="1820947"/>
                  </a:cubicBezTo>
                  <a:cubicBezTo>
                    <a:pt x="193964" y="1787903"/>
                    <a:pt x="-30784" y="1736900"/>
                    <a:pt x="0" y="1517449"/>
                  </a:cubicBezTo>
                  <a:cubicBezTo>
                    <a:pt x="75326" y="1258683"/>
                    <a:pt x="-1085" y="633178"/>
                    <a:pt x="0" y="303495"/>
                  </a:cubicBezTo>
                  <a:close/>
                </a:path>
              </a:pathLst>
            </a:custGeom>
            <a:ln w="76200">
              <a:prstDash val="dash"/>
              <a:extLst>
                <a:ext uri="{C807C97D-BFC1-408E-A445-0C87EB9F89A2}">
                  <ask:lineSketchStyleProps xmlns="" xmlns:ask="http://schemas.microsoft.com/office/drawing/2018/sketchyshapes" sd="2510099056">
                    <a:custGeom>
                      <a:avLst/>
                      <a:gdLst>
                        <a:gd name="connsiteX0" fmla="*/ 0 w 9489539"/>
                        <a:gd name="connsiteY0" fmla="*/ 244611 h 1467643"/>
                        <a:gd name="connsiteX1" fmla="*/ 256411 w 9489539"/>
                        <a:gd name="connsiteY1" fmla="*/ 0 h 1467643"/>
                        <a:gd name="connsiteX2" fmla="*/ 9233127 w 9489539"/>
                        <a:gd name="connsiteY2" fmla="*/ 0 h 1467643"/>
                        <a:gd name="connsiteX3" fmla="*/ 9489539 w 9489539"/>
                        <a:gd name="connsiteY3" fmla="*/ 244611 h 1467643"/>
                        <a:gd name="connsiteX4" fmla="*/ 9489539 w 9489539"/>
                        <a:gd name="connsiteY4" fmla="*/ 1223031 h 1467643"/>
                        <a:gd name="connsiteX5" fmla="*/ 9233127 w 9489539"/>
                        <a:gd name="connsiteY5" fmla="*/ 1467643 h 1467643"/>
                        <a:gd name="connsiteX6" fmla="*/ 256411 w 9489539"/>
                        <a:gd name="connsiteY6" fmla="*/ 1467643 h 1467643"/>
                        <a:gd name="connsiteX7" fmla="*/ 0 w 9489539"/>
                        <a:gd name="connsiteY7" fmla="*/ 1223031 h 1467643"/>
                        <a:gd name="connsiteX8" fmla="*/ 0 w 9489539"/>
                        <a:gd name="connsiteY8" fmla="*/ 244611 h 1467643"/>
                        <a:gd name="connsiteX0" fmla="*/ 0 w 9489539"/>
                        <a:gd name="connsiteY0" fmla="*/ 244611 h 1467643"/>
                        <a:gd name="connsiteX1" fmla="*/ 256411 w 9489539"/>
                        <a:gd name="connsiteY1" fmla="*/ 0 h 1467643"/>
                        <a:gd name="connsiteX2" fmla="*/ 9233127 w 9489539"/>
                        <a:gd name="connsiteY2" fmla="*/ 0 h 1467643"/>
                        <a:gd name="connsiteX3" fmla="*/ 9489539 w 9489539"/>
                        <a:gd name="connsiteY3" fmla="*/ 244611 h 1467643"/>
                        <a:gd name="connsiteX4" fmla="*/ 9489539 w 9489539"/>
                        <a:gd name="connsiteY4" fmla="*/ 1223031 h 1467643"/>
                        <a:gd name="connsiteX5" fmla="*/ 9233127 w 9489539"/>
                        <a:gd name="connsiteY5" fmla="*/ 1467643 h 1467643"/>
                        <a:gd name="connsiteX6" fmla="*/ 256411 w 9489539"/>
                        <a:gd name="connsiteY6" fmla="*/ 1467643 h 1467643"/>
                        <a:gd name="connsiteX7" fmla="*/ 0 w 9489539"/>
                        <a:gd name="connsiteY7" fmla="*/ 1223031 h 1467643"/>
                        <a:gd name="connsiteX8" fmla="*/ 0 w 9489539"/>
                        <a:gd name="connsiteY8" fmla="*/ 244611 h 146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489539" h="1467643" fill="none" extrusionOk="0">
                          <a:moveTo>
                            <a:pt x="0" y="244611"/>
                          </a:moveTo>
                          <a:cubicBezTo>
                            <a:pt x="13941" y="127489"/>
                            <a:pt x="98262" y="5150"/>
                            <a:pt x="256411" y="0"/>
                          </a:cubicBezTo>
                          <a:cubicBezTo>
                            <a:pt x="4681795" y="-317543"/>
                            <a:pt x="7064791" y="35730"/>
                            <a:pt x="9233127" y="0"/>
                          </a:cubicBezTo>
                          <a:cubicBezTo>
                            <a:pt x="9367035" y="-23321"/>
                            <a:pt x="9451806" y="107741"/>
                            <a:pt x="9489539" y="244611"/>
                          </a:cubicBezTo>
                          <a:cubicBezTo>
                            <a:pt x="9565450" y="562285"/>
                            <a:pt x="9552008" y="1064971"/>
                            <a:pt x="9489539" y="1223031"/>
                          </a:cubicBezTo>
                          <a:cubicBezTo>
                            <a:pt x="9459646" y="1352213"/>
                            <a:pt x="9360658" y="1503610"/>
                            <a:pt x="9233127" y="1467643"/>
                          </a:cubicBezTo>
                          <a:cubicBezTo>
                            <a:pt x="6421795" y="1601069"/>
                            <a:pt x="3172214" y="1713804"/>
                            <a:pt x="256411" y="1467643"/>
                          </a:cubicBezTo>
                          <a:cubicBezTo>
                            <a:pt x="138518" y="1459021"/>
                            <a:pt x="-24033" y="1403040"/>
                            <a:pt x="0" y="1223031"/>
                          </a:cubicBezTo>
                          <a:cubicBezTo>
                            <a:pt x="79181" y="1006999"/>
                            <a:pt x="-19483" y="554347"/>
                            <a:pt x="0" y="244611"/>
                          </a:cubicBezTo>
                          <a:close/>
                        </a:path>
                        <a:path w="9489539" h="1467643" stroke="0" extrusionOk="0">
                          <a:moveTo>
                            <a:pt x="0" y="244611"/>
                          </a:moveTo>
                          <a:cubicBezTo>
                            <a:pt x="12559" y="96451"/>
                            <a:pt x="117040" y="-31037"/>
                            <a:pt x="256411" y="0"/>
                          </a:cubicBezTo>
                          <a:cubicBezTo>
                            <a:pt x="1868966" y="-209672"/>
                            <a:pt x="4722106" y="-83029"/>
                            <a:pt x="9233127" y="0"/>
                          </a:cubicBezTo>
                          <a:cubicBezTo>
                            <a:pt x="9385217" y="22687"/>
                            <a:pt x="9470507" y="83775"/>
                            <a:pt x="9489539" y="244611"/>
                          </a:cubicBezTo>
                          <a:cubicBezTo>
                            <a:pt x="9567481" y="552644"/>
                            <a:pt x="9480207" y="1106102"/>
                            <a:pt x="9489539" y="1223031"/>
                          </a:cubicBezTo>
                          <a:cubicBezTo>
                            <a:pt x="9482872" y="1370497"/>
                            <a:pt x="9395975" y="1482863"/>
                            <a:pt x="9233127" y="1467643"/>
                          </a:cubicBezTo>
                          <a:cubicBezTo>
                            <a:pt x="6266529" y="1587954"/>
                            <a:pt x="1280240" y="1588465"/>
                            <a:pt x="256411" y="1467643"/>
                          </a:cubicBezTo>
                          <a:cubicBezTo>
                            <a:pt x="133104" y="1460169"/>
                            <a:pt x="-8214" y="1349331"/>
                            <a:pt x="0" y="1223031"/>
                          </a:cubicBezTo>
                          <a:cubicBezTo>
                            <a:pt x="60907" y="911521"/>
                            <a:pt x="50405" y="720905"/>
                            <a:pt x="0" y="244611"/>
                          </a:cubicBezTo>
                          <a:close/>
                        </a:path>
                        <a:path w="9489539" h="1467643" fill="none" stroke="0" extrusionOk="0">
                          <a:moveTo>
                            <a:pt x="0" y="244611"/>
                          </a:moveTo>
                          <a:cubicBezTo>
                            <a:pt x="4574" y="103140"/>
                            <a:pt x="106698" y="-12990"/>
                            <a:pt x="256411" y="0"/>
                          </a:cubicBezTo>
                          <a:cubicBezTo>
                            <a:pt x="4748435" y="-257524"/>
                            <a:pt x="6593340" y="5409"/>
                            <a:pt x="9233127" y="0"/>
                          </a:cubicBezTo>
                          <a:cubicBezTo>
                            <a:pt x="9373198" y="-6619"/>
                            <a:pt x="9474049" y="100498"/>
                            <a:pt x="9489539" y="244611"/>
                          </a:cubicBezTo>
                          <a:cubicBezTo>
                            <a:pt x="9558377" y="558692"/>
                            <a:pt x="9559114" y="1054436"/>
                            <a:pt x="9489539" y="1223031"/>
                          </a:cubicBezTo>
                          <a:cubicBezTo>
                            <a:pt x="9493427" y="1343763"/>
                            <a:pt x="9370939" y="1485087"/>
                            <a:pt x="9233127" y="1467643"/>
                          </a:cubicBezTo>
                          <a:cubicBezTo>
                            <a:pt x="6301816" y="1610482"/>
                            <a:pt x="2616037" y="1285903"/>
                            <a:pt x="256411" y="1467643"/>
                          </a:cubicBezTo>
                          <a:cubicBezTo>
                            <a:pt x="131864" y="1458494"/>
                            <a:pt x="-16389" y="1368400"/>
                            <a:pt x="0" y="1223031"/>
                          </a:cubicBezTo>
                          <a:cubicBezTo>
                            <a:pt x="41922" y="1054563"/>
                            <a:pt x="-7583" y="545388"/>
                            <a:pt x="0" y="244611"/>
                          </a:cubicBezTo>
                          <a:close/>
                        </a:path>
                      </a:pathLst>
                    </a:cu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4" name="Hộp Văn bản 22">
              <a:extLst>
                <a:ext uri="{FF2B5EF4-FFF2-40B4-BE49-F238E27FC236}">
                  <a16:creationId xmlns:a16="http://schemas.microsoft.com/office/drawing/2014/main" id="{ECE08D74-38DE-22D3-66A9-0D66E3DBC84B}"/>
                </a:ext>
              </a:extLst>
            </p:cNvPr>
            <p:cNvSpPr txBox="1"/>
            <p:nvPr/>
          </p:nvSpPr>
          <p:spPr>
            <a:xfrm>
              <a:off x="1191238" y="454911"/>
              <a:ext cx="10138914" cy="1794776"/>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400" b="1" i="0" u="none" strike="noStrike" kern="1200" cap="none" spc="0" normalizeH="0" baseline="0" noProof="0" dirty="0" err="1">
                  <a:ln>
                    <a:noFill/>
                  </a:ln>
                  <a:solidFill>
                    <a:srgbClr val="70AD47">
                      <a:lumMod val="50000"/>
                    </a:srgbClr>
                  </a:solidFill>
                  <a:effectLst/>
                  <a:uLnTx/>
                  <a:uFillTx/>
                  <a:latin typeface="Calibri" panose="020F0502020204030204"/>
                  <a:ea typeface="+mn-ea"/>
                  <a:cs typeface="+mn-cs"/>
                </a:rPr>
                <a:t>Hoạt</a:t>
              </a:r>
              <a:r>
                <a:rPr kumimoji="0" lang="en-US" sz="4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70AD47">
                      <a:lumMod val="50000"/>
                    </a:srgbClr>
                  </a:solidFill>
                  <a:effectLst/>
                  <a:uLnTx/>
                  <a:uFillTx/>
                  <a:latin typeface="Calibri" panose="020F0502020204030204"/>
                  <a:ea typeface="+mn-ea"/>
                  <a:cs typeface="+mn-cs"/>
                </a:rPr>
                <a:t>động</a:t>
              </a:r>
              <a:r>
                <a:rPr kumimoji="0" lang="en-US" sz="4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2: </a:t>
              </a:r>
              <a:r>
                <a:rPr kumimoji="0" lang="en-US" sz="4400" b="1" i="0" u="none" strike="noStrike" kern="1200" cap="none" spc="0" normalizeH="0" baseline="0" noProof="0" dirty="0" err="1">
                  <a:ln>
                    <a:noFill/>
                  </a:ln>
                  <a:solidFill>
                    <a:srgbClr val="70AD47">
                      <a:lumMod val="50000"/>
                    </a:srgbClr>
                  </a:solidFill>
                  <a:effectLst/>
                  <a:uLnTx/>
                  <a:uFillTx/>
                  <a:latin typeface="Calibri" panose="020F0502020204030204"/>
                  <a:ea typeface="+mn-ea"/>
                  <a:cs typeface="+mn-cs"/>
                </a:rPr>
                <a:t>Đề</a:t>
              </a:r>
              <a:r>
                <a:rPr kumimoji="0" lang="en-US" sz="4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70AD47">
                      <a:lumMod val="50000"/>
                    </a:srgbClr>
                  </a:solidFill>
                  <a:effectLst/>
                  <a:uLnTx/>
                  <a:uFillTx/>
                  <a:latin typeface="Calibri" panose="020F0502020204030204"/>
                  <a:ea typeface="+mn-ea"/>
                  <a:cs typeface="+mn-cs"/>
                </a:rPr>
                <a:t>xuất</a:t>
              </a:r>
              <a:r>
                <a:rPr kumimoji="0" lang="en-US" sz="4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70AD47">
                      <a:lumMod val="50000"/>
                    </a:srgbClr>
                  </a:solidFill>
                  <a:effectLst/>
                  <a:uLnTx/>
                  <a:uFillTx/>
                  <a:latin typeface="Calibri" panose="020F0502020204030204"/>
                  <a:ea typeface="+mn-ea"/>
                  <a:cs typeface="+mn-cs"/>
                </a:rPr>
                <a:t>các</a:t>
              </a:r>
              <a:r>
                <a:rPr kumimoji="0" lang="en-US" sz="4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70AD47">
                      <a:lumMod val="50000"/>
                    </a:srgbClr>
                  </a:solidFill>
                  <a:effectLst/>
                  <a:uLnTx/>
                  <a:uFillTx/>
                  <a:latin typeface="Calibri" panose="020F0502020204030204"/>
                  <a:ea typeface="+mn-ea"/>
                  <a:cs typeface="+mn-cs"/>
                </a:rPr>
                <a:t>hoạt</a:t>
              </a:r>
              <a:r>
                <a:rPr kumimoji="0" lang="en-US" sz="4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70AD47">
                      <a:lumMod val="50000"/>
                    </a:srgbClr>
                  </a:solidFill>
                  <a:effectLst/>
                  <a:uLnTx/>
                  <a:uFillTx/>
                  <a:latin typeface="Calibri" panose="020F0502020204030204"/>
                  <a:ea typeface="+mn-ea"/>
                  <a:cs typeface="+mn-cs"/>
                </a:rPr>
                <a:t>động</a:t>
              </a:r>
              <a:r>
                <a:rPr kumimoji="0" lang="en-US" sz="4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70AD47">
                      <a:lumMod val="50000"/>
                    </a:srgbClr>
                  </a:solidFill>
                  <a:effectLst/>
                  <a:uLnTx/>
                  <a:uFillTx/>
                  <a:latin typeface="Calibri" panose="020F0502020204030204"/>
                  <a:ea typeface="+mn-ea"/>
                  <a:cs typeface="+mn-cs"/>
                </a:rPr>
                <a:t>kết</a:t>
              </a:r>
              <a:r>
                <a:rPr kumimoji="0" lang="en-US" sz="4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70AD47">
                      <a:lumMod val="50000"/>
                    </a:srgbClr>
                  </a:solidFill>
                  <a:effectLst/>
                  <a:uLnTx/>
                  <a:uFillTx/>
                  <a:latin typeface="Calibri" panose="020F0502020204030204"/>
                  <a:ea typeface="+mn-ea"/>
                  <a:cs typeface="+mn-cs"/>
                </a:rPr>
                <a:t>nối</a:t>
              </a:r>
              <a:r>
                <a:rPr kumimoji="0" lang="en-US" sz="4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70AD47">
                      <a:lumMod val="50000"/>
                    </a:srgbClr>
                  </a:solidFill>
                  <a:effectLst/>
                  <a:uLnTx/>
                  <a:uFillTx/>
                  <a:latin typeface="Calibri" panose="020F0502020204030204"/>
                  <a:ea typeface="+mn-ea"/>
                  <a:cs typeface="+mn-cs"/>
                </a:rPr>
                <a:t>cộng</a:t>
              </a:r>
              <a:r>
                <a:rPr kumimoji="0" lang="en-US" sz="4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rPr>
                <a:t> </a:t>
              </a:r>
              <a:r>
                <a:rPr kumimoji="0" lang="en-US" sz="4400" b="1" i="0" u="none" strike="noStrike" kern="1200" cap="none" spc="0" normalizeH="0" baseline="0" noProof="0" dirty="0" err="1">
                  <a:ln>
                    <a:noFill/>
                  </a:ln>
                  <a:solidFill>
                    <a:srgbClr val="70AD47">
                      <a:lumMod val="50000"/>
                    </a:srgbClr>
                  </a:solidFill>
                  <a:effectLst/>
                  <a:uLnTx/>
                  <a:uFillTx/>
                  <a:latin typeface="Calibri" panose="020F0502020204030204"/>
                  <a:ea typeface="+mn-ea"/>
                  <a:cs typeface="+mn-cs"/>
                </a:rPr>
                <a:t>đồng</a:t>
              </a:r>
              <a:endParaRPr kumimoji="0" lang="en-US" sz="4400" b="1" i="0" u="none" strike="noStrike" kern="1200" cap="none" spc="0" normalizeH="0" baseline="0" noProof="0" dirty="0">
                <a:ln>
                  <a:noFill/>
                </a:ln>
                <a:solidFill>
                  <a:srgbClr val="70AD47">
                    <a:lumMod val="50000"/>
                  </a:srgbClr>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303473428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256DB278-DE6B-2741-0F4F-1001514CC275}"/>
              </a:ext>
            </a:extLst>
          </p:cNvPr>
          <p:cNvSpPr/>
          <p:nvPr/>
        </p:nvSpPr>
        <p:spPr>
          <a:xfrm>
            <a:off x="257175" y="209549"/>
            <a:ext cx="11620500" cy="6353175"/>
          </a:xfrm>
          <a:prstGeom prst="roundRect">
            <a:avLst/>
          </a:prstGeom>
          <a:solidFill>
            <a:schemeClr val="bg1"/>
          </a:solidFill>
          <a:ln w="38100">
            <a:solidFill>
              <a:srgbClr val="00B050"/>
            </a:solidFill>
          </a:ln>
        </p:spPr>
        <p:style>
          <a:lnRef idx="0">
            <a:scrgbClr r="0" g="0" b="0"/>
          </a:lnRef>
          <a:fillRef idx="0">
            <a:scrgbClr r="0" g="0" b="0"/>
          </a:fillRef>
          <a:effectRef idx="0">
            <a:scrgbClr r="0" g="0" b="0"/>
          </a:effectRef>
          <a:fontRef idx="minor">
            <a:schemeClr val="lt1"/>
          </a:fontRef>
        </p:style>
        <p:txBody>
          <a:bodyPr rtlCol="0" anchor="ctr"/>
          <a:lstStyle/>
          <a:p>
            <a:pPr marL="457200" marR="0" lvl="0" indent="-457200" algn="just" defTabSz="914400" rtl="0" eaLnBrk="1" fontAlgn="auto" latinLnBrk="0" hangingPunct="1">
              <a:lnSpc>
                <a:spcPct val="120000"/>
              </a:lnSpc>
              <a:spcBef>
                <a:spcPts val="0"/>
              </a:spcBef>
              <a:spcAft>
                <a:spcPts val="0"/>
              </a:spcAft>
              <a:buClrTx/>
              <a:buSzTx/>
              <a:buFont typeface="Arial" panose="020B0604020202020204" pitchFamily="34" charset="0"/>
              <a:buChar char="•"/>
              <a:tabLst/>
              <a:defRPr/>
            </a:pPr>
            <a:endParaRPr kumimoji="0" lang="en-US" sz="3200" b="1" i="0" u="none" strike="noStrike" kern="1200" cap="none" spc="0" normalizeH="0" baseline="0" noProof="0" dirty="0">
              <a:ln>
                <a:noFill/>
              </a:ln>
              <a:solidFill>
                <a:srgbClr val="9900CC"/>
              </a:solidFill>
              <a:effectLst/>
              <a:uLnTx/>
              <a:uFillTx/>
              <a:latin typeface="Calibri" panose="020F0502020204030204"/>
              <a:ea typeface="+mn-ea"/>
              <a:cs typeface="Times New Roman" panose="02020603050405020304" pitchFamily="18" charset="0"/>
            </a:endParaRPr>
          </a:p>
        </p:txBody>
      </p:sp>
      <p:sp>
        <p:nvSpPr>
          <p:cNvPr id="4" name="TextBox 3">
            <a:extLst>
              <a:ext uri="{FF2B5EF4-FFF2-40B4-BE49-F238E27FC236}">
                <a16:creationId xmlns:a16="http://schemas.microsoft.com/office/drawing/2014/main" id="{0489A998-1A6D-3AE1-468C-3CB45548978B}"/>
              </a:ext>
            </a:extLst>
          </p:cNvPr>
          <p:cNvSpPr txBox="1"/>
          <p:nvPr/>
        </p:nvSpPr>
        <p:spPr>
          <a:xfrm>
            <a:off x="1076325" y="409575"/>
            <a:ext cx="10163175" cy="1077218"/>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200" b="1" i="0" u="none" strike="noStrike" kern="1200" cap="none" spc="0" normalizeH="0" baseline="0" noProof="0" dirty="0" err="1">
                <a:ln>
                  <a:noFill/>
                </a:ln>
                <a:solidFill>
                  <a:srgbClr val="002060"/>
                </a:solidFill>
                <a:effectLst/>
                <a:uLnTx/>
                <a:uFillTx/>
                <a:latin typeface="Calibri" panose="020F0502020204030204"/>
                <a:ea typeface="+mn-ea"/>
                <a:cs typeface="Times New Roman" panose="02020603050405020304" pitchFamily="18" charset="0"/>
              </a:rPr>
              <a:t>Nêu</a:t>
            </a:r>
            <a:r>
              <a:rPr kumimoji="0" lang="en-US" sz="3200" b="1" i="0" u="none" strike="noStrike" kern="1200" cap="none" spc="0" normalizeH="0" noProof="0" dirty="0">
                <a:ln>
                  <a:noFill/>
                </a:ln>
                <a:solidFill>
                  <a:srgbClr val="002060"/>
                </a:solidFill>
                <a:effectLst/>
                <a:uLnTx/>
                <a:uFillTx/>
                <a:latin typeface="Calibri" panose="020F0502020204030204"/>
                <a:ea typeface="+mn-ea"/>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Calibri" panose="020F0502020204030204"/>
                <a:ea typeface="+mn-ea"/>
                <a:cs typeface="Times New Roman" panose="02020603050405020304" pitchFamily="18" charset="0"/>
              </a:rPr>
              <a:t>những</a:t>
            </a:r>
            <a:r>
              <a:rPr kumimoji="0" lang="en-US" sz="3200" b="1" i="0" u="none" strike="noStrike" kern="1200" cap="none" spc="0" normalizeH="0" noProof="0" dirty="0">
                <a:ln>
                  <a:noFill/>
                </a:ln>
                <a:solidFill>
                  <a:srgbClr val="002060"/>
                </a:solidFill>
                <a:effectLst/>
                <a:uLnTx/>
                <a:uFillTx/>
                <a:latin typeface="Calibri" panose="020F0502020204030204"/>
                <a:ea typeface="+mn-ea"/>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Calibri" panose="020F0502020204030204"/>
                <a:ea typeface="+mn-ea"/>
                <a:cs typeface="Times New Roman" panose="02020603050405020304" pitchFamily="18" charset="0"/>
              </a:rPr>
              <a:t>hoạt</a:t>
            </a:r>
            <a:r>
              <a:rPr kumimoji="0" lang="en-US" sz="3200" b="1" i="0" u="none" strike="noStrike" kern="1200" cap="none" spc="0" normalizeH="0" noProof="0" dirty="0">
                <a:ln>
                  <a:noFill/>
                </a:ln>
                <a:solidFill>
                  <a:srgbClr val="002060"/>
                </a:solidFill>
                <a:effectLst/>
                <a:uLnTx/>
                <a:uFillTx/>
                <a:latin typeface="Calibri" panose="020F0502020204030204"/>
                <a:ea typeface="+mn-ea"/>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Calibri" panose="020F0502020204030204"/>
                <a:ea typeface="+mn-ea"/>
                <a:cs typeface="Times New Roman" panose="02020603050405020304" pitchFamily="18" charset="0"/>
              </a:rPr>
              <a:t>động</a:t>
            </a:r>
            <a:r>
              <a:rPr kumimoji="0" lang="en-US" sz="3200" b="1" i="0" u="none" strike="noStrike" kern="1200" cap="none" spc="0" normalizeH="0" noProof="0" dirty="0">
                <a:ln>
                  <a:noFill/>
                </a:ln>
                <a:solidFill>
                  <a:srgbClr val="002060"/>
                </a:solidFill>
                <a:effectLst/>
                <a:uLnTx/>
                <a:uFillTx/>
                <a:latin typeface="Calibri" panose="020F0502020204030204"/>
                <a:ea typeface="+mn-ea"/>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Calibri" panose="020F0502020204030204"/>
                <a:ea typeface="+mn-ea"/>
                <a:cs typeface="Times New Roman" panose="02020603050405020304" pitchFamily="18" charset="0"/>
              </a:rPr>
              <a:t>em</a:t>
            </a:r>
            <a:r>
              <a:rPr kumimoji="0" lang="en-US" sz="3200" b="1" i="0" u="none" strike="noStrike" kern="1200" cap="none" spc="0" normalizeH="0" noProof="0" dirty="0">
                <a:ln>
                  <a:noFill/>
                </a:ln>
                <a:solidFill>
                  <a:srgbClr val="002060"/>
                </a:solidFill>
                <a:effectLst/>
                <a:uLnTx/>
                <a:uFillTx/>
                <a:latin typeface="Calibri" panose="020F0502020204030204"/>
                <a:ea typeface="+mn-ea"/>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Calibri" panose="020F0502020204030204"/>
                <a:ea typeface="+mn-ea"/>
                <a:cs typeface="Times New Roman" panose="02020603050405020304" pitchFamily="18" charset="0"/>
              </a:rPr>
              <a:t>có</a:t>
            </a:r>
            <a:r>
              <a:rPr kumimoji="0" lang="en-US" sz="3200" b="1" i="0" u="none" strike="noStrike" kern="1200" cap="none" spc="0" normalizeH="0" noProof="0" dirty="0">
                <a:ln>
                  <a:noFill/>
                </a:ln>
                <a:solidFill>
                  <a:srgbClr val="002060"/>
                </a:solidFill>
                <a:effectLst/>
                <a:uLnTx/>
                <a:uFillTx/>
                <a:latin typeface="Calibri" panose="020F0502020204030204"/>
                <a:ea typeface="+mn-ea"/>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Calibri" panose="020F0502020204030204"/>
                <a:ea typeface="+mn-ea"/>
                <a:cs typeface="Times New Roman" panose="02020603050405020304" pitchFamily="18" charset="0"/>
              </a:rPr>
              <a:t>thể</a:t>
            </a:r>
            <a:r>
              <a:rPr kumimoji="0" lang="en-US" sz="3200" b="1" i="0" u="none" strike="noStrike" kern="1200" cap="none" spc="0" normalizeH="0" noProof="0" dirty="0">
                <a:ln>
                  <a:noFill/>
                </a:ln>
                <a:solidFill>
                  <a:srgbClr val="002060"/>
                </a:solidFill>
                <a:effectLst/>
                <a:uLnTx/>
                <a:uFillTx/>
                <a:latin typeface="Calibri" panose="020F0502020204030204"/>
                <a:ea typeface="+mn-ea"/>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Calibri" panose="020F0502020204030204"/>
                <a:ea typeface="+mn-ea"/>
                <a:cs typeface="Times New Roman" panose="02020603050405020304" pitchFamily="18" charset="0"/>
              </a:rPr>
              <a:t>thực</a:t>
            </a:r>
            <a:r>
              <a:rPr kumimoji="0" lang="en-US" sz="3200" b="1" i="0" u="none" strike="noStrike" kern="1200" cap="none" spc="0" normalizeH="0" noProof="0" dirty="0">
                <a:ln>
                  <a:noFill/>
                </a:ln>
                <a:solidFill>
                  <a:srgbClr val="002060"/>
                </a:solidFill>
                <a:effectLst/>
                <a:uLnTx/>
                <a:uFillTx/>
                <a:latin typeface="Calibri" panose="020F0502020204030204"/>
                <a:ea typeface="+mn-ea"/>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Calibri" panose="020F0502020204030204"/>
                <a:ea typeface="+mn-ea"/>
                <a:cs typeface="Times New Roman" panose="02020603050405020304" pitchFamily="18" charset="0"/>
              </a:rPr>
              <a:t>hiện</a:t>
            </a:r>
            <a:r>
              <a:rPr kumimoji="0" lang="en-US" sz="3200" b="1" i="0" u="none" strike="noStrike" kern="1200" cap="none" spc="0" normalizeH="0" noProof="0" dirty="0">
                <a:ln>
                  <a:noFill/>
                </a:ln>
                <a:solidFill>
                  <a:srgbClr val="002060"/>
                </a:solidFill>
                <a:effectLst/>
                <a:uLnTx/>
                <a:uFillTx/>
                <a:latin typeface="Calibri" panose="020F0502020204030204"/>
                <a:ea typeface="+mn-ea"/>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Calibri" panose="020F0502020204030204"/>
                <a:ea typeface="+mn-ea"/>
                <a:cs typeface="Times New Roman" panose="02020603050405020304" pitchFamily="18" charset="0"/>
              </a:rPr>
              <a:t>cùng</a:t>
            </a:r>
            <a:r>
              <a:rPr kumimoji="0" lang="en-US" sz="3200" b="1" i="0" u="none" strike="noStrike" kern="1200" cap="none" spc="0" normalizeH="0" noProof="0" dirty="0">
                <a:ln>
                  <a:noFill/>
                </a:ln>
                <a:solidFill>
                  <a:srgbClr val="002060"/>
                </a:solidFill>
                <a:effectLst/>
                <a:uLnTx/>
                <a:uFillTx/>
                <a:latin typeface="Calibri" panose="020F0502020204030204"/>
                <a:ea typeface="+mn-ea"/>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Calibri" panose="020F0502020204030204"/>
                <a:ea typeface="+mn-ea"/>
                <a:cs typeface="Times New Roman" panose="02020603050405020304" pitchFamily="18" charset="0"/>
              </a:rPr>
              <a:t>những</a:t>
            </a:r>
            <a:r>
              <a:rPr kumimoji="0" lang="en-US" sz="3200" b="1" i="0" u="none" strike="noStrike" kern="1200" cap="none" spc="0" normalizeH="0" noProof="0" dirty="0">
                <a:ln>
                  <a:noFill/>
                </a:ln>
                <a:solidFill>
                  <a:srgbClr val="002060"/>
                </a:solidFill>
                <a:effectLst/>
                <a:uLnTx/>
                <a:uFillTx/>
                <a:latin typeface="Calibri" panose="020F0502020204030204"/>
                <a:ea typeface="+mn-ea"/>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Calibri" panose="020F0502020204030204"/>
                <a:ea typeface="+mn-ea"/>
                <a:cs typeface="Times New Roman" panose="02020603050405020304" pitchFamily="18" charset="0"/>
              </a:rPr>
              <a:t>người</a:t>
            </a:r>
            <a:r>
              <a:rPr kumimoji="0" lang="en-US" sz="3200" b="1" i="0" u="none" strike="noStrike" kern="1200" cap="none" spc="0" normalizeH="0" noProof="0" dirty="0">
                <a:ln>
                  <a:noFill/>
                </a:ln>
                <a:solidFill>
                  <a:srgbClr val="002060"/>
                </a:solidFill>
                <a:effectLst/>
                <a:uLnTx/>
                <a:uFillTx/>
                <a:latin typeface="Calibri" panose="020F0502020204030204"/>
                <a:ea typeface="+mn-ea"/>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Calibri" panose="020F0502020204030204"/>
                <a:ea typeface="+mn-ea"/>
                <a:cs typeface="Times New Roman" panose="02020603050405020304" pitchFamily="18" charset="0"/>
              </a:rPr>
              <a:t>xung</a:t>
            </a:r>
            <a:r>
              <a:rPr kumimoji="0" lang="en-US" sz="3200" b="1" i="0" u="none" strike="noStrike" kern="1200" cap="none" spc="0" normalizeH="0" noProof="0" dirty="0">
                <a:ln>
                  <a:noFill/>
                </a:ln>
                <a:solidFill>
                  <a:srgbClr val="002060"/>
                </a:solidFill>
                <a:effectLst/>
                <a:uLnTx/>
                <a:uFillTx/>
                <a:latin typeface="Calibri" panose="020F0502020204030204"/>
                <a:ea typeface="+mn-ea"/>
                <a:cs typeface="Times New Roman" panose="02020603050405020304" pitchFamily="18" charset="0"/>
              </a:rPr>
              <a:t> </a:t>
            </a:r>
            <a:r>
              <a:rPr kumimoji="0" lang="en-US" sz="3200" b="1" i="0" u="none" strike="noStrike" kern="1200" cap="none" spc="0" normalizeH="0" noProof="0" dirty="0" err="1">
                <a:ln>
                  <a:noFill/>
                </a:ln>
                <a:solidFill>
                  <a:srgbClr val="002060"/>
                </a:solidFill>
                <a:effectLst/>
                <a:uLnTx/>
                <a:uFillTx/>
                <a:latin typeface="Calibri" panose="020F0502020204030204"/>
                <a:ea typeface="+mn-ea"/>
                <a:cs typeface="Times New Roman" panose="02020603050405020304" pitchFamily="18" charset="0"/>
              </a:rPr>
              <a:t>quanh</a:t>
            </a:r>
            <a:endParaRPr kumimoji="0" lang="vi-VN" sz="3200" b="1" i="0" u="none" strike="noStrike" kern="1200" cap="none" spc="0" normalizeH="0" baseline="0" noProof="0" dirty="0">
              <a:ln>
                <a:noFill/>
              </a:ln>
              <a:solidFill>
                <a:srgbClr val="002060"/>
              </a:solidFill>
              <a:effectLst/>
              <a:uLnTx/>
              <a:uFillTx/>
              <a:latin typeface="Calibri" panose="020F0502020204030204"/>
              <a:ea typeface="+mn-ea"/>
              <a:cs typeface="Times New Roman" panose="02020603050405020304" pitchFamily="18" charset="0"/>
            </a:endParaRPr>
          </a:p>
        </p:txBody>
      </p:sp>
      <p:sp>
        <p:nvSpPr>
          <p:cNvPr id="3" name="Oval 2">
            <a:extLst>
              <a:ext uri="{FF2B5EF4-FFF2-40B4-BE49-F238E27FC236}">
                <a16:creationId xmlns:a16="http://schemas.microsoft.com/office/drawing/2014/main" id="{36C3B443-33C2-89BE-7A00-B5DD431D1885}"/>
              </a:ext>
            </a:extLst>
          </p:cNvPr>
          <p:cNvSpPr/>
          <p:nvPr/>
        </p:nvSpPr>
        <p:spPr>
          <a:xfrm>
            <a:off x="676275" y="2209800"/>
            <a:ext cx="3200400" cy="2486025"/>
          </a:xfrm>
          <a:prstGeom prst="ellipse">
            <a:avLst/>
          </a:prstGeom>
          <a:solidFill>
            <a:srgbClr val="FDE9FB"/>
          </a:solidFill>
          <a:ln w="76200">
            <a:solidFill>
              <a:srgbClr val="F5B8F6"/>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002060"/>
                </a:solidFill>
              </a:rPr>
              <a:t>Góp</a:t>
            </a:r>
            <a:r>
              <a:rPr lang="en-US" sz="3200" b="1" dirty="0">
                <a:solidFill>
                  <a:srgbClr val="002060"/>
                </a:solidFill>
              </a:rPr>
              <a:t> </a:t>
            </a:r>
            <a:r>
              <a:rPr lang="en-US" sz="3200" b="1" dirty="0" err="1">
                <a:solidFill>
                  <a:srgbClr val="002060"/>
                </a:solidFill>
              </a:rPr>
              <a:t>sách</a:t>
            </a:r>
            <a:r>
              <a:rPr lang="en-US" sz="3200" b="1" dirty="0">
                <a:solidFill>
                  <a:srgbClr val="002060"/>
                </a:solidFill>
              </a:rPr>
              <a:t> </a:t>
            </a:r>
            <a:r>
              <a:rPr lang="en-US" sz="3200" b="1" dirty="0" err="1">
                <a:solidFill>
                  <a:srgbClr val="002060"/>
                </a:solidFill>
              </a:rPr>
              <a:t>cho</a:t>
            </a:r>
            <a:r>
              <a:rPr lang="en-US" sz="3200" b="1" dirty="0">
                <a:solidFill>
                  <a:srgbClr val="002060"/>
                </a:solidFill>
              </a:rPr>
              <a:t> </a:t>
            </a:r>
            <a:r>
              <a:rPr lang="en-US" sz="3200" b="1" dirty="0" err="1">
                <a:solidFill>
                  <a:srgbClr val="002060"/>
                </a:solidFill>
              </a:rPr>
              <a:t>tủ</a:t>
            </a:r>
            <a:r>
              <a:rPr lang="en-US" sz="3200" b="1" dirty="0">
                <a:solidFill>
                  <a:srgbClr val="002060"/>
                </a:solidFill>
              </a:rPr>
              <a:t> </a:t>
            </a:r>
            <a:r>
              <a:rPr lang="en-US" sz="3200" b="1" dirty="0" err="1">
                <a:solidFill>
                  <a:srgbClr val="002060"/>
                </a:solidFill>
              </a:rPr>
              <a:t>sách</a:t>
            </a:r>
            <a:r>
              <a:rPr lang="en-US" sz="3200" b="1" dirty="0">
                <a:solidFill>
                  <a:srgbClr val="002060"/>
                </a:solidFill>
              </a:rPr>
              <a:t> </a:t>
            </a:r>
            <a:r>
              <a:rPr lang="en-US" sz="3200" b="1" dirty="0" err="1">
                <a:solidFill>
                  <a:srgbClr val="002060"/>
                </a:solidFill>
              </a:rPr>
              <a:t>cộng</a:t>
            </a:r>
            <a:r>
              <a:rPr lang="en-US" sz="3200" b="1" dirty="0">
                <a:solidFill>
                  <a:srgbClr val="002060"/>
                </a:solidFill>
              </a:rPr>
              <a:t> </a:t>
            </a:r>
            <a:r>
              <a:rPr lang="en-US" sz="3200" b="1" dirty="0" err="1">
                <a:solidFill>
                  <a:srgbClr val="002060"/>
                </a:solidFill>
              </a:rPr>
              <a:t>đồng</a:t>
            </a:r>
            <a:endParaRPr lang="en-US" sz="3200" b="1" dirty="0">
              <a:solidFill>
                <a:srgbClr val="002060"/>
              </a:solidFill>
            </a:endParaRPr>
          </a:p>
        </p:txBody>
      </p:sp>
      <p:sp>
        <p:nvSpPr>
          <p:cNvPr id="6" name="Oval 5">
            <a:extLst>
              <a:ext uri="{FF2B5EF4-FFF2-40B4-BE49-F238E27FC236}">
                <a16:creationId xmlns:a16="http://schemas.microsoft.com/office/drawing/2014/main" id="{AA74A2F4-AA69-397A-1EC2-FE68CD5B2904}"/>
              </a:ext>
            </a:extLst>
          </p:cNvPr>
          <p:cNvSpPr/>
          <p:nvPr/>
        </p:nvSpPr>
        <p:spPr>
          <a:xfrm>
            <a:off x="4743450" y="2143125"/>
            <a:ext cx="4324350" cy="2486025"/>
          </a:xfrm>
          <a:prstGeom prst="ellipse">
            <a:avLst/>
          </a:prstGeom>
          <a:solidFill>
            <a:srgbClr val="FDE9FB"/>
          </a:solidFill>
          <a:ln w="76200">
            <a:solidFill>
              <a:srgbClr val="F5B8F6"/>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err="1">
                <a:solidFill>
                  <a:srgbClr val="002060"/>
                </a:solidFill>
              </a:rPr>
              <a:t>Xây</a:t>
            </a:r>
            <a:r>
              <a:rPr lang="en-US" sz="3200" b="1" dirty="0">
                <a:solidFill>
                  <a:srgbClr val="002060"/>
                </a:solidFill>
              </a:rPr>
              <a:t> </a:t>
            </a:r>
            <a:r>
              <a:rPr lang="en-US" sz="3200" b="1" dirty="0" err="1">
                <a:solidFill>
                  <a:srgbClr val="002060"/>
                </a:solidFill>
              </a:rPr>
              <a:t>dựng</a:t>
            </a:r>
            <a:r>
              <a:rPr lang="en-US" sz="3200" b="1" dirty="0">
                <a:solidFill>
                  <a:srgbClr val="002060"/>
                </a:solidFill>
              </a:rPr>
              <a:t> </a:t>
            </a:r>
            <a:r>
              <a:rPr lang="en-US" sz="3200" b="1" dirty="0" err="1">
                <a:solidFill>
                  <a:srgbClr val="002060"/>
                </a:solidFill>
              </a:rPr>
              <a:t>chỗ</a:t>
            </a:r>
            <a:r>
              <a:rPr lang="en-US" sz="3200" b="1" dirty="0">
                <a:solidFill>
                  <a:srgbClr val="002060"/>
                </a:solidFill>
              </a:rPr>
              <a:t> </a:t>
            </a:r>
            <a:r>
              <a:rPr lang="en-US" sz="3200" b="1" dirty="0" err="1">
                <a:solidFill>
                  <a:srgbClr val="002060"/>
                </a:solidFill>
              </a:rPr>
              <a:t>nghỉ</a:t>
            </a:r>
            <a:r>
              <a:rPr lang="en-US" sz="3200" b="1" dirty="0">
                <a:solidFill>
                  <a:srgbClr val="002060"/>
                </a:solidFill>
              </a:rPr>
              <a:t> </a:t>
            </a:r>
            <a:r>
              <a:rPr lang="en-US" sz="3200" b="1" dirty="0" err="1">
                <a:solidFill>
                  <a:srgbClr val="002060"/>
                </a:solidFill>
              </a:rPr>
              <a:t>chân</a:t>
            </a:r>
            <a:r>
              <a:rPr lang="en-US" sz="3200" b="1" dirty="0">
                <a:solidFill>
                  <a:srgbClr val="002060"/>
                </a:solidFill>
              </a:rPr>
              <a:t> </a:t>
            </a:r>
            <a:r>
              <a:rPr lang="en-US" sz="3200" b="1" dirty="0" err="1">
                <a:solidFill>
                  <a:srgbClr val="002060"/>
                </a:solidFill>
              </a:rPr>
              <a:t>cho</a:t>
            </a:r>
            <a:r>
              <a:rPr lang="en-US" sz="3200" b="1" dirty="0">
                <a:solidFill>
                  <a:srgbClr val="002060"/>
                </a:solidFill>
              </a:rPr>
              <a:t> </a:t>
            </a:r>
            <a:r>
              <a:rPr lang="en-US" sz="3200" b="1" dirty="0" err="1">
                <a:solidFill>
                  <a:srgbClr val="002060"/>
                </a:solidFill>
              </a:rPr>
              <a:t>người</a:t>
            </a:r>
            <a:r>
              <a:rPr lang="en-US" sz="3200" b="1" dirty="0">
                <a:solidFill>
                  <a:srgbClr val="002060"/>
                </a:solidFill>
              </a:rPr>
              <a:t> </a:t>
            </a:r>
            <a:r>
              <a:rPr lang="en-US" sz="3200" b="1" dirty="0" err="1">
                <a:solidFill>
                  <a:srgbClr val="002060"/>
                </a:solidFill>
              </a:rPr>
              <a:t>già</a:t>
            </a:r>
            <a:r>
              <a:rPr lang="en-US" sz="3200" b="1" dirty="0">
                <a:solidFill>
                  <a:srgbClr val="002060"/>
                </a:solidFill>
              </a:rPr>
              <a:t>, </a:t>
            </a:r>
            <a:r>
              <a:rPr lang="en-US" sz="3200" b="1" dirty="0" err="1">
                <a:solidFill>
                  <a:srgbClr val="002060"/>
                </a:solidFill>
              </a:rPr>
              <a:t>người</a:t>
            </a:r>
            <a:r>
              <a:rPr lang="en-US" sz="3200" b="1" dirty="0">
                <a:solidFill>
                  <a:srgbClr val="002060"/>
                </a:solidFill>
              </a:rPr>
              <a:t> </a:t>
            </a:r>
            <a:r>
              <a:rPr lang="en-US" sz="3200" b="1" dirty="0" err="1">
                <a:solidFill>
                  <a:srgbClr val="002060"/>
                </a:solidFill>
              </a:rPr>
              <a:t>khuyết</a:t>
            </a:r>
            <a:r>
              <a:rPr lang="en-US" sz="3200" b="1" dirty="0">
                <a:solidFill>
                  <a:srgbClr val="002060"/>
                </a:solidFill>
              </a:rPr>
              <a:t> </a:t>
            </a:r>
            <a:r>
              <a:rPr lang="en-US" sz="3200" b="1" dirty="0" err="1">
                <a:solidFill>
                  <a:srgbClr val="002060"/>
                </a:solidFill>
              </a:rPr>
              <a:t>tật</a:t>
            </a:r>
            <a:endParaRPr lang="en-US" sz="3200" b="1" dirty="0">
              <a:solidFill>
                <a:srgbClr val="002060"/>
              </a:solidFill>
            </a:endParaRPr>
          </a:p>
        </p:txBody>
      </p:sp>
      <p:sp>
        <p:nvSpPr>
          <p:cNvPr id="10" name="Oval 9">
            <a:extLst>
              <a:ext uri="{FF2B5EF4-FFF2-40B4-BE49-F238E27FC236}">
                <a16:creationId xmlns:a16="http://schemas.microsoft.com/office/drawing/2014/main" id="{65F24607-13F9-D1B2-9810-294EF554A719}"/>
              </a:ext>
            </a:extLst>
          </p:cNvPr>
          <p:cNvSpPr/>
          <p:nvPr/>
        </p:nvSpPr>
        <p:spPr>
          <a:xfrm>
            <a:off x="9639299" y="2419350"/>
            <a:ext cx="2105025" cy="1924050"/>
          </a:xfrm>
          <a:prstGeom prst="ellipse">
            <a:avLst/>
          </a:prstGeom>
          <a:solidFill>
            <a:srgbClr val="FDE9FB"/>
          </a:solidFill>
          <a:ln w="76200">
            <a:solidFill>
              <a:srgbClr val="F5B8F6"/>
            </a:solidFill>
            <a:prstDash val="dash"/>
          </a:ln>
        </p:spPr>
        <p:style>
          <a:lnRef idx="2">
            <a:schemeClr val="accent6"/>
          </a:lnRef>
          <a:fillRef idx="1">
            <a:schemeClr val="lt1"/>
          </a:fillRef>
          <a:effectRef idx="0">
            <a:schemeClr val="accent6"/>
          </a:effectRef>
          <a:fontRef idx="minor">
            <a:schemeClr val="dk1"/>
          </a:fontRef>
        </p:style>
        <p:txBody>
          <a:bodyPr rtlCol="0" anchor="ctr"/>
          <a:lstStyle/>
          <a:p>
            <a:pPr algn="ctr"/>
            <a:r>
              <a:rPr lang="en-US" sz="3200" b="1" dirty="0">
                <a:solidFill>
                  <a:srgbClr val="002060"/>
                </a:solidFill>
              </a:rPr>
              <a:t>….</a:t>
            </a:r>
          </a:p>
        </p:txBody>
      </p:sp>
      <p:sp>
        <p:nvSpPr>
          <p:cNvPr id="11" name="TextBox 10">
            <a:extLst>
              <a:ext uri="{FF2B5EF4-FFF2-40B4-BE49-F238E27FC236}">
                <a16:creationId xmlns:a16="http://schemas.microsoft.com/office/drawing/2014/main" id="{2AB62234-6572-5C69-3211-B2AFA1D744BE}"/>
              </a:ext>
            </a:extLst>
          </p:cNvPr>
          <p:cNvSpPr txBox="1"/>
          <p:nvPr/>
        </p:nvSpPr>
        <p:spPr>
          <a:xfrm>
            <a:off x="457200" y="1552575"/>
            <a:ext cx="1866900" cy="646331"/>
          </a:xfrm>
          <a:prstGeom prst="rect">
            <a:avLst/>
          </a:prstGeom>
          <a:noFill/>
        </p:spPr>
        <p:txBody>
          <a:bodyPr wrap="square" rtlCol="0">
            <a:spAutoFit/>
          </a:bodyPr>
          <a:lstStyle/>
          <a:p>
            <a:r>
              <a:rPr lang="en-US" sz="3600" b="1" i="1" dirty="0" err="1"/>
              <a:t>Gợi</a:t>
            </a:r>
            <a:r>
              <a:rPr lang="en-US" sz="3600" b="1" i="1" dirty="0"/>
              <a:t> ý:</a:t>
            </a:r>
          </a:p>
        </p:txBody>
      </p:sp>
    </p:spTree>
    <p:extLst>
      <p:ext uri="{BB962C8B-B14F-4D97-AF65-F5344CB8AC3E}">
        <p14:creationId xmlns:p14="http://schemas.microsoft.com/office/powerpoint/2010/main" val="1158026864"/>
      </p:ext>
    </p:extLst>
  </p:cSld>
  <p:clrMapOvr>
    <a:masterClrMapping/>
  </p:clrMapOvr>
  <mc:AlternateContent xmlns:mc="http://schemas.openxmlformats.org/markup-compatibility/2006" xmlns:p14="http://schemas.microsoft.com/office/powerpoint/2010/main">
    <mc:Choice Requires="p14">
      <p:transition spd="slow">
        <p14:revea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down)">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
                                            <p:txEl>
                                              <p:pRg st="0" end="0"/>
                                            </p:txEl>
                                          </p:spTgt>
                                        </p:tgtEl>
                                        <p:attrNameLst>
                                          <p:attrName>style.visibility</p:attrName>
                                        </p:attrNameLst>
                                      </p:cBhvr>
                                      <p:to>
                                        <p:strVal val="visible"/>
                                      </p:to>
                                    </p:set>
                                    <p:animEffect transition="in" filter="fade">
                                      <p:cBhvr>
                                        <p:cTn id="12" dur="500"/>
                                        <p:tgtEl>
                                          <p:spTgt spid="1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inVertical)">
                                      <p:cBhvr>
                                        <p:cTn id="2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animBg="1"/>
      <p:bldP spid="6" grpId="0" animBg="1"/>
      <p:bldP spid="1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A552477A-7AF4-1652-1894-EA73768D0A11}"/>
              </a:ext>
            </a:extLst>
          </p:cNvPr>
          <p:cNvPicPr>
            <a:picLocks noChangeAspect="1"/>
          </p:cNvPicPr>
          <p:nvPr/>
        </p:nvPicPr>
        <p:blipFill>
          <a:blip r:embed="rId2"/>
          <a:stretch>
            <a:fillRect/>
          </a:stretch>
        </p:blipFill>
        <p:spPr>
          <a:xfrm>
            <a:off x="2267372" y="1441641"/>
            <a:ext cx="7840136" cy="1450974"/>
          </a:xfrm>
          <a:prstGeom prst="rect">
            <a:avLst/>
          </a:prstGeom>
        </p:spPr>
      </p:pic>
    </p:spTree>
    <p:extLst>
      <p:ext uri="{BB962C8B-B14F-4D97-AF65-F5344CB8AC3E}">
        <p14:creationId xmlns:p14="http://schemas.microsoft.com/office/powerpoint/2010/main" val="3358179962"/>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Google Shape;276;p7">
            <a:extLst>
              <a:ext uri="{FF2B5EF4-FFF2-40B4-BE49-F238E27FC236}">
                <a16:creationId xmlns:a16="http://schemas.microsoft.com/office/drawing/2014/main" id="{A584F604-0D20-C27E-1203-51EB8F5E915C}"/>
              </a:ext>
            </a:extLst>
          </p:cNvPr>
          <p:cNvSpPr/>
          <p:nvPr/>
        </p:nvSpPr>
        <p:spPr>
          <a:xfrm>
            <a:off x="1244656" y="107419"/>
            <a:ext cx="9680018" cy="1641169"/>
          </a:xfrm>
          <a:prstGeom prst="roundRect">
            <a:avLst>
              <a:gd name="adj" fmla="val 50000"/>
            </a:avLst>
          </a:prstGeom>
          <a:solidFill>
            <a:srgbClr val="4285F4"/>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7259"/>
              </a:solidFill>
              <a:effectLst/>
              <a:uLnTx/>
              <a:uFillTx/>
              <a:latin typeface="Arial"/>
              <a:ea typeface="+mn-ea"/>
              <a:cs typeface="+mn-cs"/>
            </a:endParaRPr>
          </a:p>
        </p:txBody>
      </p:sp>
      <p:sp>
        <p:nvSpPr>
          <p:cNvPr id="3" name="Google Shape;1483;p40">
            <a:extLst>
              <a:ext uri="{FF2B5EF4-FFF2-40B4-BE49-F238E27FC236}">
                <a16:creationId xmlns:a16="http://schemas.microsoft.com/office/drawing/2014/main" id="{07BA7F28-1E03-CF32-B6AB-CA4EFF8A5C83}"/>
              </a:ext>
            </a:extLst>
          </p:cNvPr>
          <p:cNvSpPr txBox="1">
            <a:spLocks/>
          </p:cNvSpPr>
          <p:nvPr/>
        </p:nvSpPr>
        <p:spPr>
          <a:xfrm>
            <a:off x="1836144" y="107419"/>
            <a:ext cx="7897087" cy="929430"/>
          </a:xfrm>
          <a:prstGeom prst="rect">
            <a:avLst/>
          </a:prstGeom>
          <a:noFill/>
          <a:ln>
            <a:noFill/>
          </a:ln>
        </p:spPr>
        <p:txBody>
          <a:bodyPr spcFirstLastPara="1" wrap="square"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chemeClr val="dk1"/>
              </a:buClr>
              <a:buSzPts val="3500"/>
              <a:buFont typeface="Fredoka One"/>
              <a:buNone/>
              <a:defRPr sz="3000" b="1" i="0" u="none" strike="noStrike" cap="none">
                <a:solidFill>
                  <a:srgbClr val="FFFFFF"/>
                </a:solidFill>
                <a:latin typeface="Fredoka One"/>
                <a:ea typeface="Fredoka One"/>
                <a:cs typeface="Fredoka One"/>
                <a:sym typeface="Fredoka One"/>
              </a:defRPr>
            </a:lvl1pPr>
            <a:lvl2pPr marR="0" lvl="1" algn="l" rtl="0">
              <a:lnSpc>
                <a:spcPct val="100000"/>
              </a:lnSpc>
              <a:spcBef>
                <a:spcPts val="0"/>
              </a:spcBef>
              <a:spcAft>
                <a:spcPts val="0"/>
              </a:spcAft>
              <a:buClr>
                <a:schemeClr val="dk1"/>
              </a:buClr>
              <a:buSzPts val="3500"/>
              <a:buFont typeface="Fredoka One"/>
              <a:buNone/>
              <a:defRPr sz="3500" b="1" i="0" u="none" strike="noStrike" cap="none">
                <a:solidFill>
                  <a:schemeClr val="dk1"/>
                </a:solidFill>
                <a:latin typeface="Fredoka One"/>
                <a:ea typeface="Fredoka One"/>
                <a:cs typeface="Fredoka One"/>
                <a:sym typeface="Fredoka One"/>
              </a:defRPr>
            </a:lvl2pPr>
            <a:lvl3pPr marR="0" lvl="2" algn="l" rtl="0">
              <a:lnSpc>
                <a:spcPct val="100000"/>
              </a:lnSpc>
              <a:spcBef>
                <a:spcPts val="0"/>
              </a:spcBef>
              <a:spcAft>
                <a:spcPts val="0"/>
              </a:spcAft>
              <a:buClr>
                <a:schemeClr val="dk1"/>
              </a:buClr>
              <a:buSzPts val="3500"/>
              <a:buFont typeface="Fredoka One"/>
              <a:buNone/>
              <a:defRPr sz="3500" b="1" i="0" u="none" strike="noStrike" cap="none">
                <a:solidFill>
                  <a:schemeClr val="dk1"/>
                </a:solidFill>
                <a:latin typeface="Fredoka One"/>
                <a:ea typeface="Fredoka One"/>
                <a:cs typeface="Fredoka One"/>
                <a:sym typeface="Fredoka One"/>
              </a:defRPr>
            </a:lvl3pPr>
            <a:lvl4pPr marR="0" lvl="3" algn="l" rtl="0">
              <a:lnSpc>
                <a:spcPct val="100000"/>
              </a:lnSpc>
              <a:spcBef>
                <a:spcPts val="0"/>
              </a:spcBef>
              <a:spcAft>
                <a:spcPts val="0"/>
              </a:spcAft>
              <a:buClr>
                <a:schemeClr val="dk1"/>
              </a:buClr>
              <a:buSzPts val="3500"/>
              <a:buFont typeface="Fredoka One"/>
              <a:buNone/>
              <a:defRPr sz="3500" b="1" i="0" u="none" strike="noStrike" cap="none">
                <a:solidFill>
                  <a:schemeClr val="dk1"/>
                </a:solidFill>
                <a:latin typeface="Fredoka One"/>
                <a:ea typeface="Fredoka One"/>
                <a:cs typeface="Fredoka One"/>
                <a:sym typeface="Fredoka One"/>
              </a:defRPr>
            </a:lvl4pPr>
            <a:lvl5pPr marR="0" lvl="4" algn="l" rtl="0">
              <a:lnSpc>
                <a:spcPct val="100000"/>
              </a:lnSpc>
              <a:spcBef>
                <a:spcPts val="0"/>
              </a:spcBef>
              <a:spcAft>
                <a:spcPts val="0"/>
              </a:spcAft>
              <a:buClr>
                <a:schemeClr val="dk1"/>
              </a:buClr>
              <a:buSzPts val="3500"/>
              <a:buFont typeface="Fredoka One"/>
              <a:buNone/>
              <a:defRPr sz="3500" b="1" i="0" u="none" strike="noStrike" cap="none">
                <a:solidFill>
                  <a:schemeClr val="dk1"/>
                </a:solidFill>
                <a:latin typeface="Fredoka One"/>
                <a:ea typeface="Fredoka One"/>
                <a:cs typeface="Fredoka One"/>
                <a:sym typeface="Fredoka One"/>
              </a:defRPr>
            </a:lvl5pPr>
            <a:lvl6pPr marR="0" lvl="5" algn="l" rtl="0">
              <a:lnSpc>
                <a:spcPct val="100000"/>
              </a:lnSpc>
              <a:spcBef>
                <a:spcPts val="0"/>
              </a:spcBef>
              <a:spcAft>
                <a:spcPts val="0"/>
              </a:spcAft>
              <a:buClr>
                <a:schemeClr val="dk1"/>
              </a:buClr>
              <a:buSzPts val="3500"/>
              <a:buFont typeface="Fredoka One"/>
              <a:buNone/>
              <a:defRPr sz="3500" b="1" i="0" u="none" strike="noStrike" cap="none">
                <a:solidFill>
                  <a:schemeClr val="dk1"/>
                </a:solidFill>
                <a:latin typeface="Fredoka One"/>
                <a:ea typeface="Fredoka One"/>
                <a:cs typeface="Fredoka One"/>
                <a:sym typeface="Fredoka One"/>
              </a:defRPr>
            </a:lvl6pPr>
            <a:lvl7pPr marR="0" lvl="6" algn="l" rtl="0">
              <a:lnSpc>
                <a:spcPct val="100000"/>
              </a:lnSpc>
              <a:spcBef>
                <a:spcPts val="0"/>
              </a:spcBef>
              <a:spcAft>
                <a:spcPts val="0"/>
              </a:spcAft>
              <a:buClr>
                <a:schemeClr val="dk1"/>
              </a:buClr>
              <a:buSzPts val="3500"/>
              <a:buFont typeface="Fredoka One"/>
              <a:buNone/>
              <a:defRPr sz="3500" b="1" i="0" u="none" strike="noStrike" cap="none">
                <a:solidFill>
                  <a:schemeClr val="dk1"/>
                </a:solidFill>
                <a:latin typeface="Fredoka One"/>
                <a:ea typeface="Fredoka One"/>
                <a:cs typeface="Fredoka One"/>
                <a:sym typeface="Fredoka One"/>
              </a:defRPr>
            </a:lvl7pPr>
            <a:lvl8pPr marR="0" lvl="7" algn="l" rtl="0">
              <a:lnSpc>
                <a:spcPct val="100000"/>
              </a:lnSpc>
              <a:spcBef>
                <a:spcPts val="0"/>
              </a:spcBef>
              <a:spcAft>
                <a:spcPts val="0"/>
              </a:spcAft>
              <a:buClr>
                <a:schemeClr val="dk1"/>
              </a:buClr>
              <a:buSzPts val="3500"/>
              <a:buFont typeface="Fredoka One"/>
              <a:buNone/>
              <a:defRPr sz="3500" b="1" i="0" u="none" strike="noStrike" cap="none">
                <a:solidFill>
                  <a:schemeClr val="dk1"/>
                </a:solidFill>
                <a:latin typeface="Fredoka One"/>
                <a:ea typeface="Fredoka One"/>
                <a:cs typeface="Fredoka One"/>
                <a:sym typeface="Fredoka One"/>
              </a:defRPr>
            </a:lvl8pPr>
            <a:lvl9pPr marR="0" lvl="8" algn="l" rtl="0">
              <a:lnSpc>
                <a:spcPct val="100000"/>
              </a:lnSpc>
              <a:spcBef>
                <a:spcPts val="0"/>
              </a:spcBef>
              <a:spcAft>
                <a:spcPts val="0"/>
              </a:spcAft>
              <a:buClr>
                <a:schemeClr val="dk1"/>
              </a:buClr>
              <a:buSzPts val="3500"/>
              <a:buFont typeface="Fredoka One"/>
              <a:buNone/>
              <a:defRPr sz="3500" b="1" i="0" u="none" strike="noStrike" cap="none">
                <a:solidFill>
                  <a:schemeClr val="dk1"/>
                </a:solidFill>
                <a:latin typeface="Fredoka One"/>
                <a:ea typeface="Fredoka One"/>
                <a:cs typeface="Fredoka One"/>
                <a:sym typeface="Fredoka One"/>
              </a:defRPr>
            </a:lvl9pPr>
          </a:lstStyle>
          <a:p>
            <a:pPr marL="0" marR="0" lvl="0" indent="0" algn="ctr" defTabSz="914400" rtl="0" eaLnBrk="1" fontAlgn="auto" latinLnBrk="0" hangingPunct="1">
              <a:lnSpc>
                <a:spcPct val="100000"/>
              </a:lnSpc>
              <a:spcBef>
                <a:spcPts val="0"/>
              </a:spcBef>
              <a:spcAft>
                <a:spcPts val="0"/>
              </a:spcAft>
              <a:buClr>
                <a:srgbClr val="FF7259"/>
              </a:buClr>
              <a:buSzPts val="3500"/>
              <a:buFont typeface="Fredoka One"/>
              <a:buNone/>
              <a:tabLst/>
              <a:defRPr/>
            </a:pPr>
            <a:r>
              <a:rPr kumimoji="0" lang="en-US" sz="9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sym typeface="Fredoka One"/>
              </a:rPr>
              <a:t>Về</a:t>
            </a:r>
            <a:r>
              <a:rPr kumimoji="0" lang="en-US" sz="9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sym typeface="Fredoka One"/>
              </a:rPr>
              <a:t> </a:t>
            </a:r>
            <a:r>
              <a:rPr kumimoji="0" lang="en-US" sz="9600" b="1" i="0" u="none" strike="noStrike" kern="1200" cap="none" spc="0" normalizeH="0" baseline="0" noProof="0" dirty="0" err="1">
                <a:ln>
                  <a:noFill/>
                </a:ln>
                <a:solidFill>
                  <a:srgbClr val="FFFF00"/>
                </a:solidFill>
                <a:effectLst/>
                <a:uLnTx/>
                <a:uFillTx/>
                <a:latin typeface="Cambria" panose="02040503050406030204" pitchFamily="18" charset="0"/>
                <a:ea typeface="Cambria" panose="02040503050406030204" pitchFamily="18" charset="0"/>
                <a:sym typeface="Fredoka One"/>
              </a:rPr>
              <a:t>nhà</a:t>
            </a:r>
            <a:endParaRPr kumimoji="0" lang="vi-VN" sz="9600" b="1" i="0" u="none" strike="noStrike" kern="1200" cap="none" spc="0" normalizeH="0" baseline="0" noProof="0" dirty="0">
              <a:ln>
                <a:noFill/>
              </a:ln>
              <a:solidFill>
                <a:srgbClr val="FFFF00"/>
              </a:solidFill>
              <a:effectLst/>
              <a:uLnTx/>
              <a:uFillTx/>
              <a:latin typeface="Cambria" panose="02040503050406030204" pitchFamily="18" charset="0"/>
              <a:ea typeface="Cambria" panose="02040503050406030204" pitchFamily="18" charset="0"/>
              <a:sym typeface="Fredoka One"/>
            </a:endParaRPr>
          </a:p>
        </p:txBody>
      </p:sp>
      <p:sp>
        <p:nvSpPr>
          <p:cNvPr id="4" name="Google Shape;275;p7">
            <a:extLst>
              <a:ext uri="{FF2B5EF4-FFF2-40B4-BE49-F238E27FC236}">
                <a16:creationId xmlns:a16="http://schemas.microsoft.com/office/drawing/2014/main" id="{D0A8C17C-3CC1-55F0-F86B-26DA51B39AF4}"/>
              </a:ext>
            </a:extLst>
          </p:cNvPr>
          <p:cNvSpPr/>
          <p:nvPr/>
        </p:nvSpPr>
        <p:spPr>
          <a:xfrm>
            <a:off x="449179" y="1931529"/>
            <a:ext cx="11020925" cy="4761846"/>
          </a:xfrm>
          <a:prstGeom prst="roundRect">
            <a:avLst>
              <a:gd name="adj" fmla="val 6471"/>
            </a:avLst>
          </a:prstGeom>
          <a:solidFill>
            <a:srgbClr val="FFFFFF"/>
          </a:solidFill>
          <a:ln w="28575" cap="flat" cmpd="sng">
            <a:solidFill>
              <a:schemeClr val="accent1"/>
            </a:solidFill>
            <a:prstDash val="solid"/>
            <a:round/>
            <a:headEnd type="none" w="sm" len="sm"/>
            <a:tailEnd type="none" w="sm" len="sm"/>
          </a:ln>
        </p:spPr>
        <p:txBody>
          <a:bodyPr spcFirstLastPara="1" wrap="square"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FF7259"/>
              </a:solidFill>
              <a:effectLst/>
              <a:uLnTx/>
              <a:uFillTx/>
              <a:latin typeface="Arial"/>
              <a:ea typeface="+mn-ea"/>
              <a:cs typeface="+mn-cs"/>
            </a:endParaRPr>
          </a:p>
        </p:txBody>
      </p:sp>
      <p:sp>
        <p:nvSpPr>
          <p:cNvPr id="5" name="Speech Bubble: Rectangle with Corners Rounded 5">
            <a:extLst>
              <a:ext uri="{FF2B5EF4-FFF2-40B4-BE49-F238E27FC236}">
                <a16:creationId xmlns:a16="http://schemas.microsoft.com/office/drawing/2014/main" id="{4AF854DA-1396-4DA1-AEAD-B4E6DADE5AEE}"/>
              </a:ext>
            </a:extLst>
          </p:cNvPr>
          <p:cNvSpPr/>
          <p:nvPr/>
        </p:nvSpPr>
        <p:spPr>
          <a:xfrm>
            <a:off x="4194079" y="2247900"/>
            <a:ext cx="6264251" cy="3193687"/>
          </a:xfrm>
          <a:prstGeom prst="wedgeRoundRectCallout">
            <a:avLst>
              <a:gd name="adj1" fmla="val -65403"/>
              <a:gd name="adj2" fmla="val 14808"/>
              <a:gd name="adj3" fmla="val 16667"/>
            </a:avLst>
          </a:prstGeom>
          <a:solidFill>
            <a:schemeClr val="bg2"/>
          </a:solidFill>
          <a:ln>
            <a:solidFill>
              <a:schemeClr val="bg1">
                <a:lumMod val="10000"/>
              </a:schemeClr>
            </a:solidFill>
          </a:ln>
        </p:spPr>
        <p:style>
          <a:lnRef idx="2">
            <a:schemeClr val="accent6"/>
          </a:lnRef>
          <a:fillRef idx="1">
            <a:schemeClr val="lt1"/>
          </a:fillRef>
          <a:effectRef idx="0">
            <a:schemeClr val="accent6"/>
          </a:effectRef>
          <a:fontRef idx="minor">
            <a:schemeClr val="dk1"/>
          </a:fontRef>
        </p:style>
        <p:txBody>
          <a:bodyPr rtlCol="0" anchor="ctr"/>
          <a:lstStyle/>
          <a:p>
            <a:pPr lvl="0" algn="just"/>
            <a:r>
              <a:rPr lang="vi-VN" sz="4000" dirty="0">
                <a:solidFill>
                  <a:srgbClr val="F7A9BD">
                    <a:lumMod val="10000"/>
                  </a:srgbClr>
                </a:solidFill>
                <a:latin typeface="Cambria" panose="02040503050406030204" pitchFamily="18" charset="0"/>
                <a:ea typeface="Cambria" panose="02040503050406030204" pitchFamily="18" charset="0"/>
              </a:rPr>
              <a:t>Chia sẻ với người thân về kế hoạch triển khai hoạt động kết nối cộng đồng của nhóm và mời người thân cùng tham gia.</a:t>
            </a:r>
            <a:endParaRPr kumimoji="0" lang="en-US" sz="4000" b="0" i="0" u="none" strike="noStrike" kern="1200" cap="none" spc="0" normalizeH="0" baseline="0" noProof="0" dirty="0">
              <a:ln>
                <a:noFill/>
              </a:ln>
              <a:solidFill>
                <a:srgbClr val="F7A9BD">
                  <a:lumMod val="10000"/>
                </a:srgbClr>
              </a:solidFill>
              <a:effectLst/>
              <a:uLnTx/>
              <a:uFillTx/>
              <a:latin typeface="Cambria" panose="02040503050406030204" pitchFamily="18" charset="0"/>
              <a:ea typeface="Cambria" panose="02040503050406030204" pitchFamily="18" charset="0"/>
              <a:cs typeface="+mn-cs"/>
            </a:endParaRPr>
          </a:p>
        </p:txBody>
      </p:sp>
    </p:spTree>
    <p:extLst>
      <p:ext uri="{BB962C8B-B14F-4D97-AF65-F5344CB8AC3E}">
        <p14:creationId xmlns:p14="http://schemas.microsoft.com/office/powerpoint/2010/main" val="1519816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2A4FC2C-047E-45A5-965D-8E1E3BF09BC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524" y="0"/>
            <a:ext cx="12188952"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8" name="Bong bóng Ý nghĩ: Hình đám mây 7">
            <a:extLst>
              <a:ext uri="{FF2B5EF4-FFF2-40B4-BE49-F238E27FC236}">
                <a16:creationId xmlns:a16="http://schemas.microsoft.com/office/drawing/2014/main" id="{5D323075-4AF7-E233-1453-220931053891}"/>
              </a:ext>
            </a:extLst>
          </p:cNvPr>
          <p:cNvSpPr/>
          <p:nvPr/>
        </p:nvSpPr>
        <p:spPr>
          <a:xfrm>
            <a:off x="659959" y="373711"/>
            <a:ext cx="8893391" cy="5291326"/>
          </a:xfrm>
          <a:custGeom>
            <a:avLst/>
            <a:gdLst>
              <a:gd name="connsiteX0" fmla="*/ 802875 w 8893391"/>
              <a:gd name="connsiteY0" fmla="*/ 1760100 h 5291326"/>
              <a:gd name="connsiteX1" fmla="*/ 1157581 w 8893391"/>
              <a:gd name="connsiteY1" fmla="*/ 845999 h 5291326"/>
              <a:gd name="connsiteX2" fmla="*/ 2883146 w 8893391"/>
              <a:gd name="connsiteY2" fmla="*/ 637163 h 5291326"/>
              <a:gd name="connsiteX3" fmla="*/ 4622916 w 8893391"/>
              <a:gd name="connsiteY3" fmla="*/ 420366 h 5291326"/>
              <a:gd name="connsiteX4" fmla="*/ 5300831 w 8893391"/>
              <a:gd name="connsiteY4" fmla="*/ 24496 h 5291326"/>
              <a:gd name="connsiteX5" fmla="*/ 6141586 w 8893391"/>
              <a:gd name="connsiteY5" fmla="*/ 303883 h 5291326"/>
              <a:gd name="connsiteX6" fmla="*/ 7300609 w 8893391"/>
              <a:gd name="connsiteY6" fmla="*/ 84514 h 5291326"/>
              <a:gd name="connsiteX7" fmla="*/ 7888355 w 8893391"/>
              <a:gd name="connsiteY7" fmla="*/ 682973 h 5291326"/>
              <a:gd name="connsiteX8" fmla="*/ 8642646 w 8893391"/>
              <a:gd name="connsiteY8" fmla="*/ 1263794 h 5291326"/>
              <a:gd name="connsiteX9" fmla="*/ 8608884 w 8893391"/>
              <a:gd name="connsiteY9" fmla="*/ 1893608 h 5291326"/>
              <a:gd name="connsiteX10" fmla="*/ 8855511 w 8893391"/>
              <a:gd name="connsiteY10" fmla="*/ 2856581 h 5291326"/>
              <a:gd name="connsiteX11" fmla="*/ 7700194 w 8893391"/>
              <a:gd name="connsiteY11" fmla="*/ 3699518 h 5291326"/>
              <a:gd name="connsiteX12" fmla="*/ 7286610 w 8893391"/>
              <a:gd name="connsiteY12" fmla="*/ 4421809 h 5291326"/>
              <a:gd name="connsiteX13" fmla="*/ 5878490 w 8893391"/>
              <a:gd name="connsiteY13" fmla="*/ 4509263 h 5291326"/>
              <a:gd name="connsiteX14" fmla="*/ 4872219 w 8893391"/>
              <a:gd name="connsiteY14" fmla="*/ 5279812 h 5291326"/>
              <a:gd name="connsiteX15" fmla="*/ 3392663 w 8893391"/>
              <a:gd name="connsiteY15" fmla="*/ 4809472 h 5291326"/>
              <a:gd name="connsiteX16" fmla="*/ 1194843 w 8893391"/>
              <a:gd name="connsiteY16" fmla="*/ 4344766 h 5291326"/>
              <a:gd name="connsiteX17" fmla="*/ 228510 w 8893391"/>
              <a:gd name="connsiteY17" fmla="*/ 3827637 h 5291326"/>
              <a:gd name="connsiteX18" fmla="*/ 434993 w 8893391"/>
              <a:gd name="connsiteY18" fmla="*/ 3129598 h 5291326"/>
              <a:gd name="connsiteX19" fmla="*/ -1030 w 8893391"/>
              <a:gd name="connsiteY19" fmla="*/ 2413432 h 5291326"/>
              <a:gd name="connsiteX20" fmla="*/ 795258 w 8893391"/>
              <a:gd name="connsiteY20" fmla="*/ 1776881 h 5291326"/>
              <a:gd name="connsiteX21" fmla="*/ 802875 w 8893391"/>
              <a:gd name="connsiteY21" fmla="*/ 1760100 h 5291326"/>
              <a:gd name="connsiteX0" fmla="*/ 7857462 w 8893391"/>
              <a:gd name="connsiteY0" fmla="*/ 5889722 h 5291326"/>
              <a:gd name="connsiteX1" fmla="*/ 7710481 w 8893391"/>
              <a:gd name="connsiteY1" fmla="*/ 6036703 h 5291326"/>
              <a:gd name="connsiteX2" fmla="*/ 7563500 w 8893391"/>
              <a:gd name="connsiteY2" fmla="*/ 5889722 h 5291326"/>
              <a:gd name="connsiteX3" fmla="*/ 7710481 w 8893391"/>
              <a:gd name="connsiteY3" fmla="*/ 5742741 h 5291326"/>
              <a:gd name="connsiteX4" fmla="*/ 7857462 w 8893391"/>
              <a:gd name="connsiteY4" fmla="*/ 5889722 h 5291326"/>
              <a:gd name="connsiteX0" fmla="*/ 7747296 w 8893391"/>
              <a:gd name="connsiteY0" fmla="*/ 5634129 h 5291326"/>
              <a:gd name="connsiteX1" fmla="*/ 7453333 w 8893391"/>
              <a:gd name="connsiteY1" fmla="*/ 5928092 h 5291326"/>
              <a:gd name="connsiteX2" fmla="*/ 7159370 w 8893391"/>
              <a:gd name="connsiteY2" fmla="*/ 5634129 h 5291326"/>
              <a:gd name="connsiteX3" fmla="*/ 7453333 w 8893391"/>
              <a:gd name="connsiteY3" fmla="*/ 5340166 h 5291326"/>
              <a:gd name="connsiteX4" fmla="*/ 7747296 w 8893391"/>
              <a:gd name="connsiteY4" fmla="*/ 5634129 h 5291326"/>
              <a:gd name="connsiteX0" fmla="*/ 7428638 w 8893391"/>
              <a:gd name="connsiteY0" fmla="*/ 5171304 h 5291326"/>
              <a:gd name="connsiteX1" fmla="*/ 6987694 w 8893391"/>
              <a:gd name="connsiteY1" fmla="*/ 5612248 h 5291326"/>
              <a:gd name="connsiteX2" fmla="*/ 6546750 w 8893391"/>
              <a:gd name="connsiteY2" fmla="*/ 5171304 h 5291326"/>
              <a:gd name="connsiteX3" fmla="*/ 6987694 w 8893391"/>
              <a:gd name="connsiteY3" fmla="*/ 4730360 h 5291326"/>
              <a:gd name="connsiteX4" fmla="*/ 7428638 w 8893391"/>
              <a:gd name="connsiteY4" fmla="*/ 5171304 h 5291326"/>
              <a:gd name="connsiteX0" fmla="*/ 966126 w 8893391"/>
              <a:gd name="connsiteY0" fmla="*/ 3206274 h 5291326"/>
              <a:gd name="connsiteX1" fmla="*/ 444669 w 8893391"/>
              <a:gd name="connsiteY1" fmla="*/ 3108654 h 5291326"/>
              <a:gd name="connsiteX2" fmla="*/ 1426236 w 8893391"/>
              <a:gd name="connsiteY2" fmla="*/ 4274583 h 5291326"/>
              <a:gd name="connsiteX3" fmla="*/ 1198137 w 8893391"/>
              <a:gd name="connsiteY3" fmla="*/ 4321249 h 5291326"/>
              <a:gd name="connsiteX4" fmla="*/ 3392252 w 8893391"/>
              <a:gd name="connsiteY4" fmla="*/ 4787915 h 5291326"/>
              <a:gd name="connsiteX5" fmla="*/ 3254734 w 8893391"/>
              <a:gd name="connsiteY5" fmla="*/ 4574792 h 5291326"/>
              <a:gd name="connsiteX6" fmla="*/ 5934485 w 8893391"/>
              <a:gd name="connsiteY6" fmla="*/ 4256455 h 5291326"/>
              <a:gd name="connsiteX7" fmla="*/ 5879519 w 8893391"/>
              <a:gd name="connsiteY7" fmla="*/ 4490278 h 5291326"/>
              <a:gd name="connsiteX8" fmla="*/ 7025984 w 8893391"/>
              <a:gd name="connsiteY8" fmla="*/ 2811506 h 5291326"/>
              <a:gd name="connsiteX9" fmla="*/ 7695253 w 8893391"/>
              <a:gd name="connsiteY9" fmla="*/ 3685555 h 5291326"/>
              <a:gd name="connsiteX10" fmla="*/ 8604767 w 8893391"/>
              <a:gd name="connsiteY10" fmla="*/ 1880625 h 5291326"/>
              <a:gd name="connsiteX11" fmla="*/ 8306674 w 8893391"/>
              <a:gd name="connsiteY11" fmla="*/ 2208393 h 5291326"/>
              <a:gd name="connsiteX12" fmla="*/ 7889590 w 8893391"/>
              <a:gd name="connsiteY12" fmla="*/ 664600 h 5291326"/>
              <a:gd name="connsiteX13" fmla="*/ 7905236 w 8893391"/>
              <a:gd name="connsiteY13" fmla="*/ 819420 h 5291326"/>
              <a:gd name="connsiteX14" fmla="*/ 5986157 w 8893391"/>
              <a:gd name="connsiteY14" fmla="*/ 484058 h 5291326"/>
              <a:gd name="connsiteX15" fmla="*/ 6138910 w 8893391"/>
              <a:gd name="connsiteY15" fmla="*/ 286613 h 5291326"/>
              <a:gd name="connsiteX16" fmla="*/ 4558068 w 8893391"/>
              <a:gd name="connsiteY16" fmla="*/ 578126 h 5291326"/>
              <a:gd name="connsiteX17" fmla="*/ 4631974 w 8893391"/>
              <a:gd name="connsiteY17" fmla="*/ 407873 h 5291326"/>
              <a:gd name="connsiteX18" fmla="*/ 2882117 w 8893391"/>
              <a:gd name="connsiteY18" fmla="*/ 635938 h 5291326"/>
              <a:gd name="connsiteX19" fmla="*/ 3149742 w 8893391"/>
              <a:gd name="connsiteY19" fmla="*/ 801047 h 5291326"/>
              <a:gd name="connsiteX20" fmla="*/ 849607 w 8893391"/>
              <a:gd name="connsiteY20" fmla="*/ 1933906 h 5291326"/>
              <a:gd name="connsiteX21" fmla="*/ 802875 w 8893391"/>
              <a:gd name="connsiteY21" fmla="*/ 1760100 h 52913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8893391" h="5291326" fill="none" extrusionOk="0">
                <a:moveTo>
                  <a:pt x="802875" y="1760100"/>
                </a:moveTo>
                <a:cubicBezTo>
                  <a:pt x="698827" y="1434593"/>
                  <a:pt x="866627" y="1092427"/>
                  <a:pt x="1157581" y="845999"/>
                </a:cubicBezTo>
                <a:cubicBezTo>
                  <a:pt x="1625633" y="356551"/>
                  <a:pt x="2375242" y="355540"/>
                  <a:pt x="2883146" y="637163"/>
                </a:cubicBezTo>
                <a:cubicBezTo>
                  <a:pt x="3292596" y="162763"/>
                  <a:pt x="4030629" y="106131"/>
                  <a:pt x="4622916" y="420366"/>
                </a:cubicBezTo>
                <a:cubicBezTo>
                  <a:pt x="4742732" y="206659"/>
                  <a:pt x="5001958" y="114264"/>
                  <a:pt x="5300831" y="24496"/>
                </a:cubicBezTo>
                <a:cubicBezTo>
                  <a:pt x="5598220" y="10556"/>
                  <a:pt x="5987330" y="91315"/>
                  <a:pt x="6141586" y="303883"/>
                </a:cubicBezTo>
                <a:cubicBezTo>
                  <a:pt x="6491790" y="80135"/>
                  <a:pt x="6855238" y="-140765"/>
                  <a:pt x="7300609" y="84514"/>
                </a:cubicBezTo>
                <a:cubicBezTo>
                  <a:pt x="7592848" y="198702"/>
                  <a:pt x="7828269" y="397189"/>
                  <a:pt x="7888355" y="682973"/>
                </a:cubicBezTo>
                <a:cubicBezTo>
                  <a:pt x="8264035" y="784824"/>
                  <a:pt x="8588308" y="1012204"/>
                  <a:pt x="8642646" y="1263794"/>
                </a:cubicBezTo>
                <a:cubicBezTo>
                  <a:pt x="8745902" y="1441191"/>
                  <a:pt x="8706784" y="1693488"/>
                  <a:pt x="8608884" y="1893608"/>
                </a:cubicBezTo>
                <a:cubicBezTo>
                  <a:pt x="8798480" y="2141855"/>
                  <a:pt x="8976363" y="2524577"/>
                  <a:pt x="8855511" y="2856581"/>
                </a:cubicBezTo>
                <a:cubicBezTo>
                  <a:pt x="8683769" y="3208288"/>
                  <a:pt x="8273054" y="3617041"/>
                  <a:pt x="7700194" y="3699518"/>
                </a:cubicBezTo>
                <a:cubicBezTo>
                  <a:pt x="7739477" y="4022456"/>
                  <a:pt x="7588546" y="4294906"/>
                  <a:pt x="7286610" y="4421809"/>
                </a:cubicBezTo>
                <a:cubicBezTo>
                  <a:pt x="6939116" y="4622568"/>
                  <a:pt x="6398780" y="4805991"/>
                  <a:pt x="5878490" y="4509263"/>
                </a:cubicBezTo>
                <a:cubicBezTo>
                  <a:pt x="5695291" y="4872083"/>
                  <a:pt x="5444073" y="5147216"/>
                  <a:pt x="4872219" y="5279812"/>
                </a:cubicBezTo>
                <a:cubicBezTo>
                  <a:pt x="4362950" y="5292613"/>
                  <a:pt x="3709929" y="5119483"/>
                  <a:pt x="3392663" y="4809472"/>
                </a:cubicBezTo>
                <a:cubicBezTo>
                  <a:pt x="2649544" y="5161340"/>
                  <a:pt x="1678205" y="5055367"/>
                  <a:pt x="1194843" y="4344766"/>
                </a:cubicBezTo>
                <a:cubicBezTo>
                  <a:pt x="724755" y="4387051"/>
                  <a:pt x="395119" y="4202089"/>
                  <a:pt x="228510" y="3827637"/>
                </a:cubicBezTo>
                <a:cubicBezTo>
                  <a:pt x="120026" y="3607685"/>
                  <a:pt x="169176" y="3316965"/>
                  <a:pt x="434993" y="3129598"/>
                </a:cubicBezTo>
                <a:cubicBezTo>
                  <a:pt x="89222" y="3005781"/>
                  <a:pt x="-26823" y="2738800"/>
                  <a:pt x="-1030" y="2413432"/>
                </a:cubicBezTo>
                <a:cubicBezTo>
                  <a:pt x="29403" y="2120308"/>
                  <a:pt x="402583" y="1844923"/>
                  <a:pt x="795258" y="1776881"/>
                </a:cubicBezTo>
                <a:cubicBezTo>
                  <a:pt x="797715" y="1771914"/>
                  <a:pt x="801054" y="1764655"/>
                  <a:pt x="802875" y="1760100"/>
                </a:cubicBezTo>
                <a:close/>
              </a:path>
              <a:path w="8893391" h="5291326" fill="none" extrusionOk="0">
                <a:moveTo>
                  <a:pt x="7857462" y="5889722"/>
                </a:moveTo>
                <a:cubicBezTo>
                  <a:pt x="7849413" y="5969114"/>
                  <a:pt x="7811038" y="6037556"/>
                  <a:pt x="7710481" y="6036703"/>
                </a:cubicBezTo>
                <a:cubicBezTo>
                  <a:pt x="7623304" y="6020418"/>
                  <a:pt x="7556322" y="5971844"/>
                  <a:pt x="7563500" y="5889722"/>
                </a:cubicBezTo>
                <a:cubicBezTo>
                  <a:pt x="7558024" y="5795233"/>
                  <a:pt x="7632430" y="5736905"/>
                  <a:pt x="7710481" y="5742741"/>
                </a:cubicBezTo>
                <a:cubicBezTo>
                  <a:pt x="7779249" y="5735920"/>
                  <a:pt x="7874803" y="5813248"/>
                  <a:pt x="7857462" y="5889722"/>
                </a:cubicBezTo>
                <a:close/>
              </a:path>
              <a:path w="8893391" h="5291326" fill="none" extrusionOk="0">
                <a:moveTo>
                  <a:pt x="7747296" y="5634129"/>
                </a:moveTo>
                <a:cubicBezTo>
                  <a:pt x="7736036" y="5812139"/>
                  <a:pt x="7626438" y="5912106"/>
                  <a:pt x="7453333" y="5928092"/>
                </a:cubicBezTo>
                <a:cubicBezTo>
                  <a:pt x="7314981" y="5934753"/>
                  <a:pt x="7130449" y="5808879"/>
                  <a:pt x="7159370" y="5634129"/>
                </a:cubicBezTo>
                <a:cubicBezTo>
                  <a:pt x="7171812" y="5480629"/>
                  <a:pt x="7283701" y="5306988"/>
                  <a:pt x="7453333" y="5340166"/>
                </a:cubicBezTo>
                <a:cubicBezTo>
                  <a:pt x="7601872" y="5311218"/>
                  <a:pt x="7716498" y="5468705"/>
                  <a:pt x="7747296" y="5634129"/>
                </a:cubicBezTo>
                <a:close/>
              </a:path>
              <a:path w="8893391" h="5291326" fill="none" extrusionOk="0">
                <a:moveTo>
                  <a:pt x="7428638" y="5171304"/>
                </a:moveTo>
                <a:cubicBezTo>
                  <a:pt x="7443484" y="5384630"/>
                  <a:pt x="7283149" y="5606294"/>
                  <a:pt x="6987694" y="5612248"/>
                </a:cubicBezTo>
                <a:cubicBezTo>
                  <a:pt x="6739351" y="5574383"/>
                  <a:pt x="6554134" y="5462509"/>
                  <a:pt x="6546750" y="5171304"/>
                </a:cubicBezTo>
                <a:cubicBezTo>
                  <a:pt x="6550000" y="4909127"/>
                  <a:pt x="6756501" y="4749086"/>
                  <a:pt x="6987694" y="4730360"/>
                </a:cubicBezTo>
                <a:cubicBezTo>
                  <a:pt x="7193663" y="4747514"/>
                  <a:pt x="7399094" y="4877053"/>
                  <a:pt x="7428638" y="5171304"/>
                </a:cubicBezTo>
                <a:close/>
              </a:path>
              <a:path w="8893391" h="5291326" fill="none" extrusionOk="0">
                <a:moveTo>
                  <a:pt x="966126" y="3206274"/>
                </a:moveTo>
                <a:cubicBezTo>
                  <a:pt x="766240" y="3229949"/>
                  <a:pt x="597122" y="3179691"/>
                  <a:pt x="444669" y="3108654"/>
                </a:cubicBezTo>
                <a:moveTo>
                  <a:pt x="1426236" y="4274583"/>
                </a:moveTo>
                <a:cubicBezTo>
                  <a:pt x="1345585" y="4298226"/>
                  <a:pt x="1293009" y="4312772"/>
                  <a:pt x="1198137" y="4321249"/>
                </a:cubicBezTo>
                <a:moveTo>
                  <a:pt x="3392252" y="4787915"/>
                </a:moveTo>
                <a:cubicBezTo>
                  <a:pt x="3353292" y="4719751"/>
                  <a:pt x="3287240" y="4655506"/>
                  <a:pt x="3254734" y="4574792"/>
                </a:cubicBezTo>
                <a:moveTo>
                  <a:pt x="5934485" y="4256455"/>
                </a:moveTo>
                <a:cubicBezTo>
                  <a:pt x="5933431" y="4329938"/>
                  <a:pt x="5913436" y="4414931"/>
                  <a:pt x="5879519" y="4490278"/>
                </a:cubicBezTo>
                <a:moveTo>
                  <a:pt x="7025984" y="2811506"/>
                </a:moveTo>
                <a:cubicBezTo>
                  <a:pt x="7350734" y="3003601"/>
                  <a:pt x="7709686" y="3305693"/>
                  <a:pt x="7695253" y="3685555"/>
                </a:cubicBezTo>
                <a:moveTo>
                  <a:pt x="8604767" y="1880625"/>
                </a:moveTo>
                <a:cubicBezTo>
                  <a:pt x="8554031" y="2007879"/>
                  <a:pt x="8416850" y="2121038"/>
                  <a:pt x="8306674" y="2208393"/>
                </a:cubicBezTo>
                <a:moveTo>
                  <a:pt x="7889590" y="664600"/>
                </a:moveTo>
                <a:cubicBezTo>
                  <a:pt x="7902947" y="709720"/>
                  <a:pt x="7900769" y="768952"/>
                  <a:pt x="7905236" y="819420"/>
                </a:cubicBezTo>
                <a:moveTo>
                  <a:pt x="5986157" y="484058"/>
                </a:moveTo>
                <a:cubicBezTo>
                  <a:pt x="6016310" y="409101"/>
                  <a:pt x="6083732" y="357364"/>
                  <a:pt x="6138910" y="286613"/>
                </a:cubicBezTo>
                <a:moveTo>
                  <a:pt x="4558068" y="578126"/>
                </a:moveTo>
                <a:cubicBezTo>
                  <a:pt x="4569688" y="516851"/>
                  <a:pt x="4597817" y="454502"/>
                  <a:pt x="4631974" y="407873"/>
                </a:cubicBezTo>
                <a:moveTo>
                  <a:pt x="2882117" y="635938"/>
                </a:moveTo>
                <a:cubicBezTo>
                  <a:pt x="2986612" y="689697"/>
                  <a:pt x="3060682" y="747937"/>
                  <a:pt x="3149742" y="801047"/>
                </a:cubicBezTo>
                <a:moveTo>
                  <a:pt x="849607" y="1933906"/>
                </a:moveTo>
                <a:cubicBezTo>
                  <a:pt x="816894" y="1873080"/>
                  <a:pt x="817323" y="1825947"/>
                  <a:pt x="802875" y="1760100"/>
                </a:cubicBezTo>
              </a:path>
              <a:path w="8893391" h="5291326" stroke="0" extrusionOk="0">
                <a:moveTo>
                  <a:pt x="802875" y="1760100"/>
                </a:moveTo>
                <a:cubicBezTo>
                  <a:pt x="709229" y="1397636"/>
                  <a:pt x="916208" y="1055475"/>
                  <a:pt x="1157581" y="845999"/>
                </a:cubicBezTo>
                <a:cubicBezTo>
                  <a:pt x="1625914" y="494102"/>
                  <a:pt x="2342369" y="375796"/>
                  <a:pt x="2883146" y="637163"/>
                </a:cubicBezTo>
                <a:cubicBezTo>
                  <a:pt x="3213949" y="118160"/>
                  <a:pt x="4234087" y="-24836"/>
                  <a:pt x="4622916" y="420366"/>
                </a:cubicBezTo>
                <a:cubicBezTo>
                  <a:pt x="4697640" y="212440"/>
                  <a:pt x="5028420" y="36075"/>
                  <a:pt x="5300831" y="24496"/>
                </a:cubicBezTo>
                <a:cubicBezTo>
                  <a:pt x="5598528" y="-67409"/>
                  <a:pt x="5955495" y="72527"/>
                  <a:pt x="6141586" y="303883"/>
                </a:cubicBezTo>
                <a:cubicBezTo>
                  <a:pt x="6364505" y="-29009"/>
                  <a:pt x="6876472" y="-132970"/>
                  <a:pt x="7300609" y="84514"/>
                </a:cubicBezTo>
                <a:cubicBezTo>
                  <a:pt x="7633275" y="152797"/>
                  <a:pt x="7774004" y="388334"/>
                  <a:pt x="7888355" y="682973"/>
                </a:cubicBezTo>
                <a:cubicBezTo>
                  <a:pt x="8261287" y="752753"/>
                  <a:pt x="8496316" y="962512"/>
                  <a:pt x="8642646" y="1263794"/>
                </a:cubicBezTo>
                <a:cubicBezTo>
                  <a:pt x="8753373" y="1468551"/>
                  <a:pt x="8698392" y="1726794"/>
                  <a:pt x="8608884" y="1893608"/>
                </a:cubicBezTo>
                <a:cubicBezTo>
                  <a:pt x="8897400" y="2199366"/>
                  <a:pt x="8944115" y="2485224"/>
                  <a:pt x="8855511" y="2856581"/>
                </a:cubicBezTo>
                <a:cubicBezTo>
                  <a:pt x="8729353" y="3323507"/>
                  <a:pt x="8322597" y="3636961"/>
                  <a:pt x="7700194" y="3699518"/>
                </a:cubicBezTo>
                <a:cubicBezTo>
                  <a:pt x="7708429" y="3962581"/>
                  <a:pt x="7578956" y="4233259"/>
                  <a:pt x="7286610" y="4421809"/>
                </a:cubicBezTo>
                <a:cubicBezTo>
                  <a:pt x="6910980" y="4621901"/>
                  <a:pt x="6240037" y="4808431"/>
                  <a:pt x="5878490" y="4509263"/>
                </a:cubicBezTo>
                <a:cubicBezTo>
                  <a:pt x="5787602" y="4867849"/>
                  <a:pt x="5363387" y="5087511"/>
                  <a:pt x="4872219" y="5279812"/>
                </a:cubicBezTo>
                <a:cubicBezTo>
                  <a:pt x="4358971" y="5412825"/>
                  <a:pt x="3713669" y="5184030"/>
                  <a:pt x="3392663" y="4809472"/>
                </a:cubicBezTo>
                <a:cubicBezTo>
                  <a:pt x="2506837" y="5202111"/>
                  <a:pt x="1553175" y="5144011"/>
                  <a:pt x="1194843" y="4344766"/>
                </a:cubicBezTo>
                <a:cubicBezTo>
                  <a:pt x="684682" y="4404598"/>
                  <a:pt x="358461" y="4094031"/>
                  <a:pt x="228510" y="3827637"/>
                </a:cubicBezTo>
                <a:cubicBezTo>
                  <a:pt x="190124" y="3565311"/>
                  <a:pt x="210979" y="3328581"/>
                  <a:pt x="434993" y="3129598"/>
                </a:cubicBezTo>
                <a:cubicBezTo>
                  <a:pt x="117477" y="2952040"/>
                  <a:pt x="-7704" y="2698628"/>
                  <a:pt x="-1030" y="2413432"/>
                </a:cubicBezTo>
                <a:cubicBezTo>
                  <a:pt x="12371" y="2007283"/>
                  <a:pt x="471845" y="1808662"/>
                  <a:pt x="795258" y="1776881"/>
                </a:cubicBezTo>
                <a:cubicBezTo>
                  <a:pt x="797760" y="1770317"/>
                  <a:pt x="801302" y="1766071"/>
                  <a:pt x="802875" y="1760100"/>
                </a:cubicBezTo>
                <a:close/>
              </a:path>
              <a:path w="8893391" h="5291326" stroke="0" extrusionOk="0">
                <a:moveTo>
                  <a:pt x="7857462" y="5889722"/>
                </a:moveTo>
                <a:cubicBezTo>
                  <a:pt x="7837746" y="5975130"/>
                  <a:pt x="7797186" y="6047736"/>
                  <a:pt x="7710481" y="6036703"/>
                </a:cubicBezTo>
                <a:cubicBezTo>
                  <a:pt x="7626146" y="6034250"/>
                  <a:pt x="7568163" y="5970277"/>
                  <a:pt x="7563500" y="5889722"/>
                </a:cubicBezTo>
                <a:cubicBezTo>
                  <a:pt x="7551772" y="5815005"/>
                  <a:pt x="7621340" y="5739960"/>
                  <a:pt x="7710481" y="5742741"/>
                </a:cubicBezTo>
                <a:cubicBezTo>
                  <a:pt x="7800595" y="5752651"/>
                  <a:pt x="7873405" y="5812307"/>
                  <a:pt x="7857462" y="5889722"/>
                </a:cubicBezTo>
                <a:close/>
              </a:path>
              <a:path w="8893391" h="5291326" stroke="0" extrusionOk="0">
                <a:moveTo>
                  <a:pt x="7747296" y="5634129"/>
                </a:moveTo>
                <a:cubicBezTo>
                  <a:pt x="7732903" y="5810095"/>
                  <a:pt x="7600946" y="5965183"/>
                  <a:pt x="7453333" y="5928092"/>
                </a:cubicBezTo>
                <a:cubicBezTo>
                  <a:pt x="7292700" y="5899494"/>
                  <a:pt x="7167219" y="5768536"/>
                  <a:pt x="7159370" y="5634129"/>
                </a:cubicBezTo>
                <a:cubicBezTo>
                  <a:pt x="7149986" y="5497305"/>
                  <a:pt x="7270980" y="5331836"/>
                  <a:pt x="7453333" y="5340166"/>
                </a:cubicBezTo>
                <a:cubicBezTo>
                  <a:pt x="7651271" y="5330834"/>
                  <a:pt x="7730672" y="5484833"/>
                  <a:pt x="7747296" y="5634129"/>
                </a:cubicBezTo>
                <a:close/>
              </a:path>
              <a:path w="8893391" h="5291326" stroke="0" extrusionOk="0">
                <a:moveTo>
                  <a:pt x="7428638" y="5171304"/>
                </a:moveTo>
                <a:cubicBezTo>
                  <a:pt x="7451741" y="5433229"/>
                  <a:pt x="7236873" y="5634474"/>
                  <a:pt x="6987694" y="5612248"/>
                </a:cubicBezTo>
                <a:cubicBezTo>
                  <a:pt x="6760701" y="5602367"/>
                  <a:pt x="6496559" y="5418365"/>
                  <a:pt x="6546750" y="5171304"/>
                </a:cubicBezTo>
                <a:cubicBezTo>
                  <a:pt x="6560461" y="4939017"/>
                  <a:pt x="6751038" y="4741742"/>
                  <a:pt x="6987694" y="4730360"/>
                </a:cubicBezTo>
                <a:cubicBezTo>
                  <a:pt x="7174048" y="4718181"/>
                  <a:pt x="7421775" y="4914936"/>
                  <a:pt x="7428638" y="5171304"/>
                </a:cubicBezTo>
                <a:close/>
              </a:path>
              <a:path w="8893391" h="5291326" fill="none" stroke="0" extrusionOk="0">
                <a:moveTo>
                  <a:pt x="966126" y="3206274"/>
                </a:moveTo>
                <a:cubicBezTo>
                  <a:pt x="794612" y="3235403"/>
                  <a:pt x="612943" y="3146214"/>
                  <a:pt x="444669" y="3108654"/>
                </a:cubicBezTo>
                <a:moveTo>
                  <a:pt x="1426236" y="4274583"/>
                </a:moveTo>
                <a:cubicBezTo>
                  <a:pt x="1366156" y="4304757"/>
                  <a:pt x="1272860" y="4311632"/>
                  <a:pt x="1198137" y="4321249"/>
                </a:cubicBezTo>
                <a:moveTo>
                  <a:pt x="3392252" y="4787915"/>
                </a:moveTo>
                <a:cubicBezTo>
                  <a:pt x="3334151" y="4727839"/>
                  <a:pt x="3284004" y="4639873"/>
                  <a:pt x="3254734" y="4574792"/>
                </a:cubicBezTo>
                <a:moveTo>
                  <a:pt x="5934485" y="4256455"/>
                </a:moveTo>
                <a:cubicBezTo>
                  <a:pt x="5921026" y="4348942"/>
                  <a:pt x="5900792" y="4416668"/>
                  <a:pt x="5879519" y="4490278"/>
                </a:cubicBezTo>
                <a:moveTo>
                  <a:pt x="7025984" y="2811506"/>
                </a:moveTo>
                <a:cubicBezTo>
                  <a:pt x="7426473" y="2920331"/>
                  <a:pt x="7622574" y="3282462"/>
                  <a:pt x="7695253" y="3685555"/>
                </a:cubicBezTo>
                <a:moveTo>
                  <a:pt x="8604767" y="1880625"/>
                </a:moveTo>
                <a:cubicBezTo>
                  <a:pt x="8553872" y="1991562"/>
                  <a:pt x="8421904" y="2103475"/>
                  <a:pt x="8306674" y="2208393"/>
                </a:cubicBezTo>
                <a:moveTo>
                  <a:pt x="7889590" y="664600"/>
                </a:moveTo>
                <a:cubicBezTo>
                  <a:pt x="7906341" y="715456"/>
                  <a:pt x="7897306" y="772537"/>
                  <a:pt x="7905236" y="819420"/>
                </a:cubicBezTo>
                <a:moveTo>
                  <a:pt x="5986157" y="484058"/>
                </a:moveTo>
                <a:cubicBezTo>
                  <a:pt x="6026708" y="399366"/>
                  <a:pt x="6088944" y="348653"/>
                  <a:pt x="6138910" y="286613"/>
                </a:cubicBezTo>
                <a:moveTo>
                  <a:pt x="4558068" y="578126"/>
                </a:moveTo>
                <a:cubicBezTo>
                  <a:pt x="4563581" y="508398"/>
                  <a:pt x="4602655" y="447481"/>
                  <a:pt x="4631974" y="407873"/>
                </a:cubicBezTo>
                <a:moveTo>
                  <a:pt x="2882117" y="635938"/>
                </a:moveTo>
                <a:cubicBezTo>
                  <a:pt x="2991759" y="685363"/>
                  <a:pt x="3060462" y="744880"/>
                  <a:pt x="3149742" y="801047"/>
                </a:cubicBezTo>
                <a:moveTo>
                  <a:pt x="849607" y="1933906"/>
                </a:moveTo>
                <a:cubicBezTo>
                  <a:pt x="825880" y="1875184"/>
                  <a:pt x="807552" y="1829137"/>
                  <a:pt x="802875" y="1760100"/>
                </a:cubicBezTo>
              </a:path>
            </a:pathLst>
          </a:custGeom>
          <a:ln w="76200">
            <a:prstDash val="sysDash"/>
            <a:extLst>
              <a:ext uri="{C807C97D-BFC1-408E-A445-0C87EB9F89A2}">
                <ask:lineSketchStyleProps xmlns="" xmlns:ask="http://schemas.microsoft.com/office/drawing/2018/sketchyshapes" sd="462865412">
                  <a:prstGeom prst="cloudCallout">
                    <a:avLst>
                      <a:gd name="adj1" fmla="val 36699"/>
                      <a:gd name="adj2" fmla="val 61309"/>
                    </a:avLst>
                  </a:prstGeom>
                  <ask:type>
                    <ask:lineSketchFreehan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1200" cap="none" spc="0" normalizeH="0" baseline="0" noProof="0">
              <a:ln>
                <a:noFill/>
              </a:ln>
              <a:solidFill>
                <a:prstClr val="black"/>
              </a:solidFill>
              <a:effectLst/>
              <a:uLnTx/>
              <a:uFillTx/>
              <a:latin typeface="Calibri" panose="020F0502020204030204"/>
              <a:ea typeface="+mn-ea"/>
              <a:cs typeface="+mn-cs"/>
            </a:endParaRPr>
          </a:p>
        </p:txBody>
      </p:sp>
      <p:pic>
        <p:nvPicPr>
          <p:cNvPr id="2" name="Picture 1">
            <a:extLst>
              <a:ext uri="{FF2B5EF4-FFF2-40B4-BE49-F238E27FC236}">
                <a16:creationId xmlns:a16="http://schemas.microsoft.com/office/drawing/2014/main" id="{0EE56159-1FC6-4FE3-8080-6517C9A17755}"/>
              </a:ext>
            </a:extLst>
          </p:cNvPr>
          <p:cNvPicPr>
            <a:picLocks noChangeAspect="1"/>
          </p:cNvPicPr>
          <p:nvPr/>
        </p:nvPicPr>
        <p:blipFill>
          <a:blip r:embed="rId2"/>
          <a:stretch>
            <a:fillRect/>
          </a:stretch>
        </p:blipFill>
        <p:spPr>
          <a:xfrm>
            <a:off x="1946595" y="1511902"/>
            <a:ext cx="5950212" cy="2816596"/>
          </a:xfrm>
          <a:prstGeom prst="rect">
            <a:avLst/>
          </a:prstGeom>
        </p:spPr>
      </p:pic>
    </p:spTree>
    <p:extLst>
      <p:ext uri="{BB962C8B-B14F-4D97-AF65-F5344CB8AC3E}">
        <p14:creationId xmlns:p14="http://schemas.microsoft.com/office/powerpoint/2010/main" val="162967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25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theme1.xml><?xml version="1.0" encoding="utf-8"?>
<a:theme xmlns:a="http://schemas.openxmlformats.org/drawingml/2006/main" name="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0F0F0"/>
        </a:solidFill>
        <a:ln w="76200">
          <a:solidFill>
            <a:srgbClr val="F5B8F6"/>
          </a:solidFill>
          <a:prstDash val="dash"/>
        </a:ln>
      </a:spPr>
      <a:bodyPr rtlCol="0" anchor="ctr"/>
      <a:lstStyle>
        <a:defPPr algn="ctr">
          <a:defRPr/>
        </a:defPPr>
      </a:lstStyle>
      <a:style>
        <a:lnRef idx="2">
          <a:schemeClr val="accent6"/>
        </a:lnRef>
        <a:fillRef idx="1">
          <a:schemeClr val="lt1"/>
        </a:fillRef>
        <a:effectRef idx="0">
          <a:schemeClr val="accent6"/>
        </a:effectRef>
        <a:fontRef idx="minor">
          <a:schemeClr val="dk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Chủ đề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F0F0F0"/>
        </a:solidFill>
        <a:ln w="76200">
          <a:solidFill>
            <a:srgbClr val="F5B8F6"/>
          </a:solidFill>
          <a:prstDash val="dash"/>
        </a:ln>
      </a:spPr>
      <a:bodyPr rtlCol="0" anchor="ctr"/>
      <a:lstStyle>
        <a:defPPr algn="ctr">
          <a:defRPr/>
        </a:defPPr>
      </a:lstStyle>
      <a:style>
        <a:lnRef idx="2">
          <a:schemeClr val="accent6"/>
        </a:lnRef>
        <a:fillRef idx="1">
          <a:schemeClr val="lt1"/>
        </a:fillRef>
        <a:effectRef idx="0">
          <a:schemeClr val="accent6"/>
        </a:effectRef>
        <a:fontRef idx="minor">
          <a:schemeClr val="dk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har2imgu">
      <a:majorFont>
        <a:latin typeface="字魂107号-萌趣欢乐体" panose="020F0302020204030204"/>
        <a:ea typeface="字魂107号-萌趣欢乐体"/>
        <a:cs typeface=""/>
      </a:majorFont>
      <a:minorFont>
        <a:latin typeface="字魂107号-萌趣欢乐体" panose="020F0502020204030204"/>
        <a:ea typeface="字魂107号-萌趣欢乐体"/>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第一PPT，www.1ppt.com">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bhkjjmnf">
      <a:majorFont>
        <a:latin typeface="字魂59号-创粗黑"/>
        <a:ea typeface="字魂59号-创粗黑"/>
        <a:cs typeface=""/>
      </a:majorFont>
      <a:minorFont>
        <a:latin typeface="字魂59号-创粗黑"/>
        <a:ea typeface="字魂59号-创粗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Grammar Subject for Pre-K: Adjectives by Slidesgo">
  <a:themeElements>
    <a:clrScheme name="Simple Light">
      <a:dk1>
        <a:srgbClr val="FF7259"/>
      </a:dk1>
      <a:lt1>
        <a:srgbClr val="F7A9BD"/>
      </a:lt1>
      <a:dk2>
        <a:srgbClr val="FFD2DD"/>
      </a:dk2>
      <a:lt2>
        <a:srgbClr val="4285F4"/>
      </a:lt2>
      <a:accent1>
        <a:srgbClr val="6A3F35"/>
      </a:accent1>
      <a:accent2>
        <a:srgbClr val="FF95C7"/>
      </a:accent2>
      <a:accent3>
        <a:srgbClr val="FCC63D"/>
      </a:accent3>
      <a:accent4>
        <a:srgbClr val="BA96F0"/>
      </a:accent4>
      <a:accent5>
        <a:srgbClr val="00E088"/>
      </a:accent5>
      <a:accent6>
        <a:srgbClr val="FFFFFF"/>
      </a:accent6>
      <a:hlink>
        <a:srgbClr val="6A3F35"/>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133</TotalTime>
  <Words>178</Words>
  <Application>Microsoft Office PowerPoint</Application>
  <PresentationFormat>Widescreen</PresentationFormat>
  <Paragraphs>17</Paragraphs>
  <Slides>9</Slides>
  <Notes>3</Notes>
  <HiddenSlides>0</HiddenSlides>
  <MMClips>0</MMClips>
  <ScaleCrop>false</ScaleCrop>
  <HeadingPairs>
    <vt:vector size="6" baseType="variant">
      <vt:variant>
        <vt:lpstr>Fonts Used</vt:lpstr>
      </vt:variant>
      <vt:variant>
        <vt:i4>12</vt:i4>
      </vt:variant>
      <vt:variant>
        <vt:lpstr>Theme</vt:lpstr>
      </vt:variant>
      <vt:variant>
        <vt:i4>5</vt:i4>
      </vt:variant>
      <vt:variant>
        <vt:lpstr>Slide Titles</vt:lpstr>
      </vt:variant>
      <vt:variant>
        <vt:i4>9</vt:i4>
      </vt:variant>
    </vt:vector>
  </HeadingPairs>
  <TitlesOfParts>
    <vt:vector size="26" baseType="lpstr">
      <vt:lpstr>SimSun</vt:lpstr>
      <vt:lpstr>SimSun</vt:lpstr>
      <vt:lpstr>Arial</vt:lpstr>
      <vt:lpstr>Calibri</vt:lpstr>
      <vt:lpstr>Calibri Light</vt:lpstr>
      <vt:lpstr>Cambria</vt:lpstr>
      <vt:lpstr>等线</vt:lpstr>
      <vt:lpstr>Fredoka One</vt:lpstr>
      <vt:lpstr>Times New Roman</vt:lpstr>
      <vt:lpstr>字魂107号-萌趣欢乐体</vt:lpstr>
      <vt:lpstr>字魂59号-创粗黑</vt:lpstr>
      <vt:lpstr>方正准圆简体</vt:lpstr>
      <vt:lpstr>Chủ đề Office</vt:lpstr>
      <vt:lpstr>1_Chủ đề Office</vt:lpstr>
      <vt:lpstr>1_Office 主题​​</vt:lpstr>
      <vt:lpstr>第一PPT，www.1ppt.com</vt:lpstr>
      <vt:lpstr>Grammar Subject for Pre-K: Adjectives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MAIHUNG</cp:lastModifiedBy>
  <cp:revision>30</cp:revision>
  <dcterms:created xsi:type="dcterms:W3CDTF">2023-11-08T08:22:15Z</dcterms:created>
  <dcterms:modified xsi:type="dcterms:W3CDTF">2025-03-23T05:33:21Z</dcterms:modified>
</cp:coreProperties>
</file>