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816" r:id="rId3"/>
    <p:sldMasterId id="2147483822" r:id="rId4"/>
    <p:sldMasterId id="2147483846" r:id="rId5"/>
    <p:sldMasterId id="2147483860" r:id="rId6"/>
    <p:sldMasterId id="2147483889" r:id="rId7"/>
  </p:sldMasterIdLst>
  <p:notesMasterIdLst>
    <p:notesMasterId r:id="rId25"/>
  </p:notesMasterIdLst>
  <p:sldIdLst>
    <p:sldId id="711" r:id="rId8"/>
    <p:sldId id="2691" r:id="rId9"/>
    <p:sldId id="707" r:id="rId10"/>
    <p:sldId id="2670" r:id="rId11"/>
    <p:sldId id="2671" r:id="rId12"/>
    <p:sldId id="2694" r:id="rId13"/>
    <p:sldId id="2681" r:id="rId14"/>
    <p:sldId id="2698" r:id="rId15"/>
    <p:sldId id="2699" r:id="rId16"/>
    <p:sldId id="2701" r:id="rId17"/>
    <p:sldId id="2702" r:id="rId18"/>
    <p:sldId id="730" r:id="rId19"/>
    <p:sldId id="736" r:id="rId20"/>
    <p:sldId id="750" r:id="rId21"/>
    <p:sldId id="2684" r:id="rId22"/>
    <p:sldId id="2686" r:id="rId23"/>
    <p:sldId id="37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o Thi Truong An" initials="NTTA" lastIdx="2" clrIdx="0">
    <p:extLst>
      <p:ext uri="{19B8F6BF-5375-455C-9EA6-DF929625EA0E}">
        <p15:presenceInfo xmlns:p15="http://schemas.microsoft.com/office/powerpoint/2012/main" userId="S::4306901099@student.hcmue.edu.vn::1b1f037f-78bc-49cb-bdf6-f821abd5956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3C9043"/>
    <a:srgbClr val="C1E3D9"/>
    <a:srgbClr val="008000"/>
    <a:srgbClr val="FD1773"/>
    <a:srgbClr val="FD1717"/>
    <a:srgbClr val="EEE800"/>
    <a:srgbClr val="D1CC00"/>
    <a:srgbClr val="C85804"/>
    <a:srgbClr val="007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49" autoAdjust="0"/>
  </p:normalViewPr>
  <p:slideViewPr>
    <p:cSldViewPr snapToGrid="0">
      <p:cViewPr varScale="1">
        <p:scale>
          <a:sx n="92" d="100"/>
          <a:sy n="92" d="100"/>
        </p:scale>
        <p:origin x="33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A139F-55CD-46C4-A73A-A053C412B1AC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FFCE7-8FBC-4222-B71C-14F9F4852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35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923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vở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FFCE7-8FBC-4222-B71C-14F9F485253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88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3A9B1353-5776-44FA-9797-3E404BD72514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8277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0ADDF-D82C-4780-9143-87E5F529D8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8648" y="813816"/>
            <a:ext cx="6400800" cy="640080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2B550A-AB53-4D15-A89E-6EEBB5151B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41448" y="1655064"/>
            <a:ext cx="7315200" cy="1143000"/>
          </a:xfrm>
        </p:spPr>
        <p:txBody>
          <a:bodyPr/>
          <a:lstStyle>
            <a:lvl1pPr algn="ctr">
              <a:defRPr sz="8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DE1EB1-91FE-4CB8-81BD-5BBBFC22C6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98648" y="3027707"/>
            <a:ext cx="6858000" cy="640080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4047205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60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01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11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69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25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03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680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896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099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67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E11DAB-71A2-44C9-B830-25E19DC58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1"/>
            <a:ext cx="6400800" cy="6858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F9B5FD0-EA88-4EA1-89FF-A0346C36D9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2203704"/>
            <a:ext cx="6400800" cy="420624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4148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91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51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A7E74-5FB0-4AE0-BB6B-B90BA045F8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94080"/>
      </p:ext>
    </p:extLst>
  </p:cSld>
  <p:clrMapOvr>
    <a:masterClrMapping/>
  </p:clrMapOvr>
  <p:transition spd="med" advTm="1000">
    <p:comb/>
    <p:sndAc>
      <p:stSnd>
        <p:snd r:embed="rId1" name="mmmm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5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23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2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1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2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7689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1" y="3766000"/>
            <a:ext cx="9827200" cy="3092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4776800" y="2067600"/>
            <a:ext cx="7415200" cy="47904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rot="10800000">
            <a:off x="6745207" y="0"/>
            <a:ext cx="5446800" cy="2736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71033" y="275000"/>
            <a:ext cx="11650000" cy="630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" name="Google Shape;14;p2"/>
          <p:cNvGrpSpPr/>
          <p:nvPr/>
        </p:nvGrpSpPr>
        <p:grpSpPr>
          <a:xfrm>
            <a:off x="340267" y="789"/>
            <a:ext cx="3000484" cy="13924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1207194" y="789"/>
            <a:ext cx="3000484" cy="13924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9409957" y="6784"/>
            <a:ext cx="2468376" cy="1002811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737376" y="5623803"/>
            <a:ext cx="3185424" cy="1234316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265532" y="5407536"/>
            <a:ext cx="3727219" cy="1444411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2478271" y="2430444"/>
            <a:ext cx="7148400" cy="1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2478267" y="4550877"/>
            <a:ext cx="71484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vi" smtClean="0"/>
              <a:pPr/>
              <a:t>‹#›</a:t>
            </a:fld>
            <a:endParaRPr lang="vi"/>
          </a:p>
        </p:txBody>
      </p:sp>
    </p:spTree>
    <p:extLst>
      <p:ext uri="{BB962C8B-B14F-4D97-AF65-F5344CB8AC3E}">
        <p14:creationId xmlns:p14="http://schemas.microsoft.com/office/powerpoint/2010/main" val="15987340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6342800" y="3079200"/>
            <a:ext cx="5849200" cy="37788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" name="Google Shape;39;p3"/>
          <p:cNvGrpSpPr/>
          <p:nvPr/>
        </p:nvGrpSpPr>
        <p:grpSpPr>
          <a:xfrm>
            <a:off x="7458922" y="5281487"/>
            <a:ext cx="3880193" cy="1576453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265532" y="3"/>
            <a:ext cx="3727219" cy="1444411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2518245" y="2328133"/>
            <a:ext cx="7170000" cy="2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vi" smtClean="0"/>
              <a:pPr/>
              <a:t>‹#›</a:t>
            </a:fld>
            <a:endParaRPr lang="vi"/>
          </a:p>
        </p:txBody>
      </p:sp>
    </p:spTree>
    <p:extLst>
      <p:ext uri="{BB962C8B-B14F-4D97-AF65-F5344CB8AC3E}">
        <p14:creationId xmlns:p14="http://schemas.microsoft.com/office/powerpoint/2010/main" val="3564535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EE24C-B229-452F-B387-BA3429761C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9119" y="946653"/>
            <a:ext cx="6857999" cy="65354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CEFA7B-7934-4EAA-8C20-7D9B03B9E5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9120" y="1981933"/>
            <a:ext cx="6858000" cy="423367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13034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4776800" y="2067600"/>
            <a:ext cx="74152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5"/>
          <p:cNvSpPr/>
          <p:nvPr/>
        </p:nvSpPr>
        <p:spPr>
          <a:xfrm>
            <a:off x="41" y="3766000"/>
            <a:ext cx="9827200" cy="3092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5"/>
          <p:cNvSpPr/>
          <p:nvPr/>
        </p:nvSpPr>
        <p:spPr>
          <a:xfrm>
            <a:off x="270967" y="275000"/>
            <a:ext cx="11650000" cy="630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1092200" y="1127467"/>
            <a:ext cx="10007600" cy="12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1092200" y="2654300"/>
            <a:ext cx="4914800" cy="32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6184900" y="2654300"/>
            <a:ext cx="4914800" cy="32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vi" smtClean="0"/>
              <a:pPr/>
              <a:t>‹#›</a:t>
            </a:fld>
            <a:endParaRPr lang="vi"/>
          </a:p>
        </p:txBody>
      </p:sp>
    </p:spTree>
    <p:extLst>
      <p:ext uri="{BB962C8B-B14F-4D97-AF65-F5344CB8AC3E}">
        <p14:creationId xmlns:p14="http://schemas.microsoft.com/office/powerpoint/2010/main" val="2977227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4776800" y="2067600"/>
            <a:ext cx="74152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7"/>
          <p:cNvSpPr/>
          <p:nvPr/>
        </p:nvSpPr>
        <p:spPr>
          <a:xfrm>
            <a:off x="41" y="3766000"/>
            <a:ext cx="9827200" cy="3092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7"/>
          <p:cNvSpPr/>
          <p:nvPr/>
        </p:nvSpPr>
        <p:spPr>
          <a:xfrm>
            <a:off x="270967" y="275000"/>
            <a:ext cx="11650000" cy="630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1092200" y="1127467"/>
            <a:ext cx="4945600" cy="18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1107600" y="3092067"/>
            <a:ext cx="4945600" cy="28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vi" smtClean="0"/>
              <a:pPr/>
              <a:t>‹#›</a:t>
            </a:fld>
            <a:endParaRPr lang="vi"/>
          </a:p>
        </p:txBody>
      </p:sp>
    </p:spTree>
    <p:extLst>
      <p:ext uri="{BB962C8B-B14F-4D97-AF65-F5344CB8AC3E}">
        <p14:creationId xmlns:p14="http://schemas.microsoft.com/office/powerpoint/2010/main" val="1826071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4776800" y="2067600"/>
            <a:ext cx="74152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9"/>
          <p:cNvSpPr/>
          <p:nvPr/>
        </p:nvSpPr>
        <p:spPr>
          <a:xfrm>
            <a:off x="41" y="3766000"/>
            <a:ext cx="9827200" cy="3092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9"/>
          <p:cNvSpPr/>
          <p:nvPr/>
        </p:nvSpPr>
        <p:spPr>
          <a:xfrm>
            <a:off x="270967" y="275000"/>
            <a:ext cx="11650000" cy="630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092200" y="1127467"/>
            <a:ext cx="8565600" cy="9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1092200" y="2067600"/>
            <a:ext cx="78132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1092200" y="3289400"/>
            <a:ext cx="7813200" cy="2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vi" smtClean="0"/>
              <a:pPr/>
              <a:t>‹#›</a:t>
            </a:fld>
            <a:endParaRPr lang="vi"/>
          </a:p>
        </p:txBody>
      </p:sp>
    </p:spTree>
    <p:extLst>
      <p:ext uri="{BB962C8B-B14F-4D97-AF65-F5344CB8AC3E}">
        <p14:creationId xmlns:p14="http://schemas.microsoft.com/office/powerpoint/2010/main" val="9959928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41" y="3766000"/>
            <a:ext cx="9827200" cy="3092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0"/>
          <p:cNvSpPr/>
          <p:nvPr/>
        </p:nvSpPr>
        <p:spPr>
          <a:xfrm flipH="1">
            <a:off x="4776800" y="2067600"/>
            <a:ext cx="7415200" cy="47904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0"/>
          <p:cNvSpPr/>
          <p:nvPr/>
        </p:nvSpPr>
        <p:spPr>
          <a:xfrm>
            <a:off x="270967" y="275000"/>
            <a:ext cx="11650000" cy="630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437367" y="5551333"/>
            <a:ext cx="9886800" cy="8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vi" smtClean="0"/>
              <a:pPr/>
              <a:t>‹#›</a:t>
            </a:fld>
            <a:endParaRPr lang="vi"/>
          </a:p>
        </p:txBody>
      </p:sp>
    </p:spTree>
    <p:extLst>
      <p:ext uri="{BB962C8B-B14F-4D97-AF65-F5344CB8AC3E}">
        <p14:creationId xmlns:p14="http://schemas.microsoft.com/office/powerpoint/2010/main" val="15088826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7425600" y="3778767"/>
            <a:ext cx="4766400" cy="30792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7945630" y="5492769"/>
            <a:ext cx="3361269" cy="1365553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265532" y="3"/>
            <a:ext cx="3727219" cy="1444411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847800" y="1845133"/>
            <a:ext cx="8496400" cy="18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11466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11466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11466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11466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11466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11466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11466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11466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1146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847800" y="3818467"/>
            <a:ext cx="8496400" cy="8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vi" smtClean="0"/>
              <a:pPr/>
              <a:t>‹#›</a:t>
            </a:fld>
            <a:endParaRPr lang="vi"/>
          </a:p>
        </p:txBody>
      </p:sp>
    </p:spTree>
    <p:extLst>
      <p:ext uri="{BB962C8B-B14F-4D97-AF65-F5344CB8AC3E}">
        <p14:creationId xmlns:p14="http://schemas.microsoft.com/office/powerpoint/2010/main" val="39101420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36974A-8472-4791-913B-E056F62A5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4DDC6-B99E-4C0F-BF37-CE2CE94332A8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93B437-E302-4456-B36C-BDCA5FC7F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9EC25-D870-4B4B-8FBA-1E99B46BD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DE42-34A9-4B52-8AB3-39518D7E7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80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201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2969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2050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5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786104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820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E35BBCA-FB90-42AF-995A-AA6CE87BD6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3643"/>
          <a:stretch>
            <a:fillRect/>
          </a:stretch>
        </p:blipFill>
        <p:spPr>
          <a:xfrm>
            <a:off x="914400" y="466647"/>
            <a:ext cx="10563726" cy="6391353"/>
          </a:xfrm>
          <a:custGeom>
            <a:avLst/>
            <a:gdLst>
              <a:gd name="connsiteX0" fmla="*/ 0 w 10563726"/>
              <a:gd name="connsiteY0" fmla="*/ 0 h 6391353"/>
              <a:gd name="connsiteX1" fmla="*/ 10563726 w 10563726"/>
              <a:gd name="connsiteY1" fmla="*/ 0 h 6391353"/>
              <a:gd name="connsiteX2" fmla="*/ 10563726 w 10563726"/>
              <a:gd name="connsiteY2" fmla="*/ 6391353 h 6391353"/>
              <a:gd name="connsiteX3" fmla="*/ 0 w 10563726"/>
              <a:gd name="connsiteY3" fmla="*/ 6391353 h 6391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63726" h="6391353">
                <a:moveTo>
                  <a:pt x="0" y="0"/>
                </a:moveTo>
                <a:lnTo>
                  <a:pt x="10563726" y="0"/>
                </a:lnTo>
                <a:lnTo>
                  <a:pt x="10563726" y="6391353"/>
                </a:lnTo>
                <a:lnTo>
                  <a:pt x="0" y="639135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F399BE-6A96-4D58-AF62-861F9AE20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18" y="1460692"/>
            <a:ext cx="7772402" cy="685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AE12991-70DA-442D-98F3-6739146463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720" y="2724912"/>
            <a:ext cx="7772401" cy="36576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F778D16-894A-4379-8B5B-DC24234515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3021930" y="2240374"/>
            <a:ext cx="6148139" cy="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765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5838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3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5268004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5391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1" y="713675"/>
            <a:ext cx="4681655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3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1" y="2313873"/>
            <a:ext cx="4681655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0408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9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002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5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640217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973512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8488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201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2038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234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5106A418-68CC-4D3D-9032-696498842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1"/>
            <a:ext cx="6400800" cy="6858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93C440-01C8-4E08-A98E-D76F10D08B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913064"/>
            <a:ext cx="6858001" cy="427939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31585452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5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2224447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2111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1263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3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3254108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7500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1" y="713675"/>
            <a:ext cx="4681655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3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1" y="2313873"/>
            <a:ext cx="4681655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5725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9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471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5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295605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39571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1691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AA20A23-A33B-4A1B-9162-707282E535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5602"/>
          <a:stretch>
            <a:fillRect/>
          </a:stretch>
        </p:blipFill>
        <p:spPr>
          <a:xfrm>
            <a:off x="1066800" y="523183"/>
            <a:ext cx="10058400" cy="6334817"/>
          </a:xfrm>
          <a:custGeom>
            <a:avLst/>
            <a:gdLst>
              <a:gd name="connsiteX0" fmla="*/ 0 w 10058400"/>
              <a:gd name="connsiteY0" fmla="*/ 0 h 6334817"/>
              <a:gd name="connsiteX1" fmla="*/ 10058400 w 10058400"/>
              <a:gd name="connsiteY1" fmla="*/ 0 h 6334817"/>
              <a:gd name="connsiteX2" fmla="*/ 10058400 w 10058400"/>
              <a:gd name="connsiteY2" fmla="*/ 6334817 h 6334817"/>
              <a:gd name="connsiteX3" fmla="*/ 0 w 10058400"/>
              <a:gd name="connsiteY3" fmla="*/ 6334817 h 633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8400" h="6334817">
                <a:moveTo>
                  <a:pt x="0" y="0"/>
                </a:moveTo>
                <a:lnTo>
                  <a:pt x="10058400" y="0"/>
                </a:lnTo>
                <a:lnTo>
                  <a:pt x="10058400" y="6334817"/>
                </a:lnTo>
                <a:lnTo>
                  <a:pt x="0" y="6334817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136F446-5EA3-48C4-AA8D-AB9850B03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18" y="1460692"/>
            <a:ext cx="7772402" cy="68580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B70600-CFB5-4805-BC68-5AE22166B5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720" y="2951305"/>
            <a:ext cx="7772400" cy="3456432"/>
          </a:xfrm>
        </p:spPr>
        <p:txBody>
          <a:bodyPr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9C8060D-32CA-4A3C-9EAF-A2D3801AB8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3021930" y="2240374"/>
            <a:ext cx="6148139" cy="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7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8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1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5B9A-AA6E-4242-85A7-50B47C55F7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A028-6D56-4712-B666-4CB0A923DE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7250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5B9A-AA6E-4242-85A7-50B47C55F7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A028-6D56-4712-B666-4CB0A923DE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8122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8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5B9A-AA6E-4242-85A7-50B47C55F7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A028-6D56-4712-B666-4CB0A923DE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082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5B9A-AA6E-4242-85A7-50B47C55F7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A028-6D56-4712-B666-4CB0A923DE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2407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5B9A-AA6E-4242-85A7-50B47C55F7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A028-6D56-4712-B666-4CB0A923DE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2280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5B9A-AA6E-4242-85A7-50B47C55F7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A028-6D56-4712-B666-4CB0A923DE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8757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5B9A-AA6E-4242-85A7-50B47C55F7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A028-6D56-4712-B666-4CB0A923DE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3829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5B9A-AA6E-4242-85A7-50B47C55F7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A028-6D56-4712-B666-4CB0A923DE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07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5B9A-AA6E-4242-85A7-50B47C55F7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A028-6D56-4712-B666-4CB0A923DE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6498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5B9A-AA6E-4242-85A7-50B47C55F7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A028-6D56-4712-B666-4CB0A923DE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822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CC92641-A8C8-41F9-8E1C-7C929693C6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9119" y="946653"/>
            <a:ext cx="6857999" cy="65354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CC55B6-E9DA-4B68-A0D8-957F46B465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9120" y="2062956"/>
            <a:ext cx="6858000" cy="423367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17435459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725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725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5B9A-AA6E-4242-85A7-50B47C55F7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A028-6D56-4712-B666-4CB0A923DE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3952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</a:rPr>
              <a:pPr>
                <a:defRPr/>
              </a:pPr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627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C6103AFC-AC4C-4756-AEEE-B0D669AC8C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4880"/>
          <a:stretch>
            <a:fillRect/>
          </a:stretch>
        </p:blipFill>
        <p:spPr>
          <a:xfrm>
            <a:off x="878302" y="469222"/>
            <a:ext cx="10424160" cy="6388778"/>
          </a:xfrm>
          <a:custGeom>
            <a:avLst/>
            <a:gdLst>
              <a:gd name="connsiteX0" fmla="*/ 0 w 10424160"/>
              <a:gd name="connsiteY0" fmla="*/ 0 h 6388778"/>
              <a:gd name="connsiteX1" fmla="*/ 10424160 w 10424160"/>
              <a:gd name="connsiteY1" fmla="*/ 0 h 6388778"/>
              <a:gd name="connsiteX2" fmla="*/ 10424160 w 10424160"/>
              <a:gd name="connsiteY2" fmla="*/ 6388778 h 6388778"/>
              <a:gd name="connsiteX3" fmla="*/ 0 w 10424160"/>
              <a:gd name="connsiteY3" fmla="*/ 6388778 h 6388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4160" h="6388778">
                <a:moveTo>
                  <a:pt x="0" y="0"/>
                </a:moveTo>
                <a:lnTo>
                  <a:pt x="10424160" y="0"/>
                </a:lnTo>
                <a:lnTo>
                  <a:pt x="10424160" y="6388778"/>
                </a:lnTo>
                <a:lnTo>
                  <a:pt x="0" y="6388778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4604EF9-570E-48F5-BA06-DEB9EB7F7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599" y="1460692"/>
            <a:ext cx="6857999" cy="685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0B30880-FB83-4FD8-B7A4-675D68A479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7600" y="2438570"/>
            <a:ext cx="6858000" cy="395020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3803584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36974A-8472-4791-913B-E056F62A5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4DDC6-B99E-4C0F-BF37-CE2CE94332A8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93B437-E302-4456-B36C-BDCA5FC7F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9EC25-D870-4B4B-8FBA-1E99B46BD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DE42-34A9-4B52-8AB3-39518D7E7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05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25.xml"/><Relationship Id="rId9" Type="http://schemas.openxmlformats.org/officeDocument/2006/relationships/tags" Target="../tags/tag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7.xml"/><Relationship Id="rId16" Type="http://schemas.openxmlformats.org/officeDocument/2006/relationships/tags" Target="../tags/tag6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ags" Target="../tags/tag5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ags" Target="../tags/tag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9.xml"/><Relationship Id="rId16" Type="http://schemas.openxmlformats.org/officeDocument/2006/relationships/tags" Target="../tags/tag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ags" Target="../tags/tag8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ags" Target="../tags/tag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9775E2-26ED-4CEF-94F6-7C85D113D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46653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32AB5-76E2-49F4-96EE-B419AF1F0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294859"/>
            <a:ext cx="10058400" cy="3720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42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78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6">
          <p15:clr>
            <a:srgbClr val="F26B43"/>
          </p15:clr>
        </p15:guide>
        <p15:guide id="2" pos="576">
          <p15:clr>
            <a:srgbClr val="F26B43"/>
          </p15:clr>
        </p15:guide>
        <p15:guide id="3" pos="7104">
          <p15:clr>
            <a:srgbClr val="F26B43"/>
          </p15:clr>
        </p15:guide>
        <p15:guide id="4" orient="horz" pos="3744">
          <p15:clr>
            <a:srgbClr val="F26B43"/>
          </p15:clr>
        </p15:guide>
        <p15:guide id="5" pos="2760">
          <p15:clr>
            <a:srgbClr val="F26B43"/>
          </p15:clr>
        </p15:guide>
        <p15:guide id="6" pos="4944">
          <p15:clr>
            <a:srgbClr val="F26B43"/>
          </p15:clr>
        </p15:guide>
        <p15:guide id="7" orient="horz" pos="403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3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887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84F7D2A5-3E35-4DB0-8DAB-7F1393A62382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6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88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defRPr>
            </a:lvl1pPr>
            <a:lvl2pPr lvl="1" algn="r">
              <a:buNone/>
              <a:defRPr sz="1333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333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333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333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333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333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333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333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vi" smtClean="0"/>
              <a:pPr/>
              <a:t>‹#›</a:t>
            </a:fld>
            <a:endParaRPr lang="vi"/>
          </a:p>
        </p:txBody>
      </p:sp>
    </p:spTree>
    <p:extLst>
      <p:ext uri="{BB962C8B-B14F-4D97-AF65-F5344CB8AC3E}">
        <p14:creationId xmlns:p14="http://schemas.microsoft.com/office/powerpoint/2010/main" val="12118534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6" r:id="rId3"/>
    <p:sldLayoutId id="2147483828" r:id="rId4"/>
    <p:sldLayoutId id="2147483830" r:id="rId5"/>
    <p:sldLayoutId id="2147483831" r:id="rId6"/>
    <p:sldLayoutId id="2147483832" r:id="rId7"/>
    <p:sldLayoutId id="214748383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4A2687E5-7AF4-41E2-B9F4-0937EDF9E9B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/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53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8" r:id="rId11"/>
    <p:sldLayoutId id="21474838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4A2687E5-7AF4-41E2-B9F4-0937EDF9E9B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/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3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2" r:id="rId11"/>
    <p:sldLayoutId id="21474838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3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C5B9A-AA6E-4242-85A7-50B47C55F7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3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3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0A028-6D56-4712-B666-4CB0A923DE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579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2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10" Type="http://schemas.openxmlformats.org/officeDocument/2006/relationships/image" Target="../media/image22.png"/><Relationship Id="rId4" Type="http://schemas.openxmlformats.org/officeDocument/2006/relationships/image" Target="../media/image17.gif"/><Relationship Id="rId9" Type="http://schemas.openxmlformats.org/officeDocument/2006/relationships/image" Target="../media/image21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4;p14">
            <a:extLst>
              <a:ext uri="{FF2B5EF4-FFF2-40B4-BE49-F238E27FC236}">
                <a16:creationId xmlns:a16="http://schemas.microsoft.com/office/drawing/2014/main" id="{3AE499D4-486F-0031-595B-511D1D3DCF72}"/>
              </a:ext>
            </a:extLst>
          </p:cNvPr>
          <p:cNvSpPr txBox="1">
            <a:spLocks/>
          </p:cNvSpPr>
          <p:nvPr/>
        </p:nvSpPr>
        <p:spPr>
          <a:xfrm>
            <a:off x="1553790" y="1939026"/>
            <a:ext cx="8675576" cy="218004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 b="1" kern="0" dirty="0" err="1">
                <a:solidFill>
                  <a:srgbClr val="FF0000"/>
                </a:solidFill>
                <a:latin typeface="Nunito" pitchFamily="2" charset="0"/>
              </a:rPr>
              <a:t>Khởi</a:t>
            </a:r>
            <a:r>
              <a:rPr lang="en-US" sz="11500" b="1" kern="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11500" b="1" kern="0" dirty="0" err="1">
                <a:solidFill>
                  <a:srgbClr val="FF0000"/>
                </a:solidFill>
                <a:latin typeface="Nunito" pitchFamily="2" charset="0"/>
              </a:rPr>
              <a:t>động</a:t>
            </a:r>
            <a:endParaRPr lang="en-US" sz="11500" b="1" kern="0" dirty="0">
              <a:solidFill>
                <a:srgbClr val="FF0000"/>
              </a:solidFill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92585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141" y="304138"/>
            <a:ext cx="5578475" cy="7509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326" y="1834546"/>
            <a:ext cx="10252363" cy="390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582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800098" y="2736273"/>
            <a:ext cx="10439399" cy="3429000"/>
          </a:xfrm>
          <a:prstGeom prst="roundRect">
            <a:avLst/>
          </a:prstGeom>
          <a:solidFill>
            <a:srgbClr val="FBE5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Khi</a:t>
            </a:r>
            <a:r>
              <a:rPr lang="en-US" sz="3200" b="1" dirty="0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charset="0"/>
                <a:sym typeface="+mn-ea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charset="0"/>
                <a:sym typeface="+mn-ea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charset="0"/>
                <a:sym typeface="+mn-ea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charset="0"/>
                <a:sym typeface="+mn-ea"/>
              </a:rPr>
              <a:t>đảm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charset="0"/>
                <a:sym typeface="+mn-ea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charset="0"/>
                <a:sym typeface="+mn-ea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an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charset="0"/>
                <a:sym typeface="+mn-ea"/>
              </a:rPr>
              <a:t>toàn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charset="0"/>
                <a:sym typeface="+mn-ea"/>
              </a:rPr>
              <a:t>khi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charset="0"/>
                <a:sym typeface="+mn-ea"/>
              </a:rPr>
              <a:t>sử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charset="0"/>
                <a:sym typeface="+mn-ea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charset="0"/>
                <a:sym typeface="+mn-ea"/>
              </a:rPr>
              <a:t>các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charset="0"/>
                <a:sym typeface="+mn-ea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charset="0"/>
                <a:sym typeface="+mn-ea"/>
              </a:rPr>
              <a:t>cụ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charset="0"/>
                <a:sym typeface="+mn-ea"/>
              </a:rPr>
              <a:t>như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charset="0"/>
                <a:sym typeface="+mn-ea"/>
              </a:rPr>
              <a:t>kéo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thước</a:t>
            </a:r>
            <a:r>
              <a:rPr lang="en-US" sz="3200" b="1" dirty="0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,… </a:t>
            </a:r>
          </a:p>
          <a:p>
            <a:r>
              <a:rPr lang="en-US" sz="3200" b="1" dirty="0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charset="0"/>
                <a:sym typeface="+mn-ea"/>
              </a:rPr>
              <a:t>S</a:t>
            </a:r>
            <a:r>
              <a:rPr lang="en-US" sz="3200" b="1" dirty="0" err="1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ử</a:t>
            </a:r>
            <a:r>
              <a:rPr lang="en-US" sz="3200" b="1" dirty="0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dụng</a:t>
            </a:r>
            <a:r>
              <a:rPr lang="en-US" sz="3200" b="1" dirty="0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vật</a:t>
            </a:r>
            <a:r>
              <a:rPr lang="en-US" sz="3200" b="1" dirty="0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liệu</a:t>
            </a:r>
            <a:r>
              <a:rPr lang="en-US" sz="3200" b="1" dirty="0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kiệm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.</a:t>
            </a:r>
            <a:endParaRPr lang="en-US" sz="3200" b="1" dirty="0" smtClean="0">
              <a:solidFill>
                <a:srgbClr val="FF0000"/>
              </a:solidFill>
              <a:cs typeface="Calibri" panose="020F0502020204030204" charset="0"/>
              <a:sym typeface="+mn-ea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Vệ</a:t>
            </a:r>
            <a:r>
              <a:rPr lang="en-US" sz="3200" b="1" dirty="0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sinh</a:t>
            </a:r>
            <a:r>
              <a:rPr lang="en-US" sz="3200" b="1" dirty="0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sau</a:t>
            </a:r>
            <a:r>
              <a:rPr lang="en-US" sz="3200" b="1" dirty="0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khi</a:t>
            </a:r>
            <a:r>
              <a:rPr lang="en-US" sz="3200" b="1" dirty="0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sử</a:t>
            </a:r>
            <a:r>
              <a:rPr lang="en-US" sz="3200" b="1" dirty="0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Calibri" panose="020F0502020204030204" charset="0"/>
                <a:sym typeface="+mn-ea"/>
              </a:rPr>
              <a:t>dụng</a:t>
            </a:r>
            <a:endParaRPr lang="en-US" sz="3200" b="1" dirty="0">
              <a:solidFill>
                <a:srgbClr val="FF0000"/>
              </a:solidFill>
              <a:cs typeface="Calibri" panose="020F0502020204030204" charset="0"/>
              <a:sym typeface="+mn-ea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85799" y="990600"/>
            <a:ext cx="10667999" cy="12884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black"/>
                </a:solidFill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Calibri" panose="020F0502020204030204" charset="0"/>
                <a:sym typeface="+mn-ea"/>
              </a:rPr>
              <a:t>Trong</a:t>
            </a:r>
            <a:r>
              <a:rPr lang="en-US" sz="3200" b="1" dirty="0">
                <a:solidFill>
                  <a:prstClr val="black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Calibri" panose="020F0502020204030204" charset="0"/>
                <a:sym typeface="+mn-ea"/>
              </a:rPr>
              <a:t>quá</a:t>
            </a:r>
            <a:r>
              <a:rPr lang="en-US" sz="3200" b="1" dirty="0">
                <a:solidFill>
                  <a:prstClr val="black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Calibri" panose="020F0502020204030204" charset="0"/>
                <a:sym typeface="+mn-ea"/>
              </a:rPr>
              <a:t>trình</a:t>
            </a:r>
            <a:r>
              <a:rPr lang="en-US" sz="3200" b="1" dirty="0">
                <a:solidFill>
                  <a:prstClr val="black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Calibri" panose="020F0502020204030204" charset="0"/>
                <a:sym typeface="+mn-ea"/>
              </a:rPr>
              <a:t>thực</a:t>
            </a:r>
            <a:r>
              <a:rPr lang="en-US" sz="3200" b="1" dirty="0">
                <a:solidFill>
                  <a:prstClr val="black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Calibri" panose="020F0502020204030204" charset="0"/>
                <a:sym typeface="+mn-ea"/>
              </a:rPr>
              <a:t>hiện</a:t>
            </a:r>
            <a:r>
              <a:rPr lang="en-US" sz="3200" b="1" dirty="0">
                <a:solidFill>
                  <a:prstClr val="black"/>
                </a:solidFill>
                <a:cs typeface="Calibri" panose="020F0502020204030204" charset="0"/>
                <a:sym typeface="+mn-ea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cs typeface="Calibri" panose="020F0502020204030204" charset="0"/>
                <a:sym typeface="+mn-ea"/>
              </a:rPr>
              <a:t>em</a:t>
            </a:r>
            <a:r>
              <a:rPr lang="en-US" sz="3200" b="1" dirty="0">
                <a:solidFill>
                  <a:prstClr val="black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Calibri" panose="020F0502020204030204" charset="0"/>
                <a:sym typeface="+mn-ea"/>
              </a:rPr>
              <a:t>cần</a:t>
            </a:r>
            <a:r>
              <a:rPr lang="en-US" sz="3200" b="1" dirty="0">
                <a:solidFill>
                  <a:prstClr val="black"/>
                </a:solidFill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Calibri" panose="020F0502020204030204" charset="0"/>
                <a:sym typeface="+mn-ea"/>
              </a:rPr>
              <a:t>lưu</a:t>
            </a:r>
            <a:r>
              <a:rPr lang="en-US" sz="3200" b="1" dirty="0">
                <a:solidFill>
                  <a:prstClr val="black"/>
                </a:solidFill>
                <a:cs typeface="Calibri" panose="020F0502020204030204" charset="0"/>
                <a:sym typeface="+mn-ea"/>
              </a:rPr>
              <a:t> ý </a:t>
            </a:r>
            <a:r>
              <a:rPr lang="en-US" sz="3200" b="1" dirty="0" err="1">
                <a:solidFill>
                  <a:prstClr val="black"/>
                </a:solidFill>
                <a:cs typeface="Calibri" panose="020F0502020204030204" charset="0"/>
                <a:sym typeface="+mn-ea"/>
              </a:rPr>
              <a:t>gì</a:t>
            </a:r>
            <a:r>
              <a:rPr lang="en-US" sz="3200" b="1" dirty="0">
                <a:solidFill>
                  <a:prstClr val="black"/>
                </a:solidFill>
                <a:cs typeface="Calibri" panose="020F0502020204030204" charset="0"/>
                <a:sym typeface="+mn-ea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2350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DABAC6-08D8-0D14-81DD-4C0676CD82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0CCA"/>
          </a:solidFill>
          <a:ln w="25400" cap="flat" cmpd="sng" algn="ctr">
            <a:solidFill>
              <a:srgbClr val="0079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AF7B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0DA6D41-DD4B-8B58-62EF-9D42C3699677}"/>
              </a:ext>
            </a:extLst>
          </p:cNvPr>
          <p:cNvSpPr/>
          <p:nvPr/>
        </p:nvSpPr>
        <p:spPr>
          <a:xfrm>
            <a:off x="0" y="3305908"/>
            <a:ext cx="12192000" cy="3552092"/>
          </a:xfrm>
          <a:prstGeom prst="triangle">
            <a:avLst>
              <a:gd name="adj" fmla="val 0"/>
            </a:avLst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AF7B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90EC694-E29A-A4B1-4711-BED2602BE62E}"/>
              </a:ext>
            </a:extLst>
          </p:cNvPr>
          <p:cNvSpPr/>
          <p:nvPr/>
        </p:nvSpPr>
        <p:spPr>
          <a:xfrm>
            <a:off x="5705187" y="2106636"/>
            <a:ext cx="6486812" cy="4751363"/>
          </a:xfrm>
          <a:custGeom>
            <a:avLst/>
            <a:gdLst>
              <a:gd name="connsiteX0" fmla="*/ 6486812 w 6486812"/>
              <a:gd name="connsiteY0" fmla="*/ 0 h 4751363"/>
              <a:gd name="connsiteX1" fmla="*/ 6486812 w 6486812"/>
              <a:gd name="connsiteY1" fmla="*/ 4751363 h 4751363"/>
              <a:gd name="connsiteX2" fmla="*/ 6486810 w 6486812"/>
              <a:gd name="connsiteY2" fmla="*/ 4751363 h 4751363"/>
              <a:gd name="connsiteX3" fmla="*/ 6486811 w 6486812"/>
              <a:gd name="connsiteY3" fmla="*/ 4751363 h 4751363"/>
              <a:gd name="connsiteX4" fmla="*/ 2878372 w 6486812"/>
              <a:gd name="connsiteY4" fmla="*/ 4751363 h 4751363"/>
              <a:gd name="connsiteX5" fmla="*/ 2878372 w 6486812"/>
              <a:gd name="connsiteY5" fmla="*/ 3700059 h 4751363"/>
              <a:gd name="connsiteX6" fmla="*/ 0 w 6486812"/>
              <a:gd name="connsiteY6" fmla="*/ 2861456 h 4751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86812" h="4751363">
                <a:moveTo>
                  <a:pt x="6486812" y="0"/>
                </a:moveTo>
                <a:lnTo>
                  <a:pt x="6486812" y="4751363"/>
                </a:lnTo>
                <a:lnTo>
                  <a:pt x="6486810" y="4751363"/>
                </a:lnTo>
                <a:lnTo>
                  <a:pt x="6486811" y="4751363"/>
                </a:lnTo>
                <a:lnTo>
                  <a:pt x="2878372" y="4751363"/>
                </a:lnTo>
                <a:lnTo>
                  <a:pt x="2878372" y="3700059"/>
                </a:lnTo>
                <a:lnTo>
                  <a:pt x="0" y="28614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4B1690-8B7E-369F-37AC-F273F053E641}"/>
              </a:ext>
            </a:extLst>
          </p:cNvPr>
          <p:cNvSpPr/>
          <p:nvPr/>
        </p:nvSpPr>
        <p:spPr>
          <a:xfrm>
            <a:off x="250723" y="280219"/>
            <a:ext cx="11680721" cy="629756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AF7B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Google Shape;134;p14">
            <a:extLst>
              <a:ext uri="{FF2B5EF4-FFF2-40B4-BE49-F238E27FC236}">
                <a16:creationId xmlns:a16="http://schemas.microsoft.com/office/drawing/2014/main" id="{3AE499D4-486F-0031-595B-511D1D3DCF72}"/>
              </a:ext>
            </a:extLst>
          </p:cNvPr>
          <p:cNvSpPr txBox="1">
            <a:spLocks/>
          </p:cNvSpPr>
          <p:nvPr/>
        </p:nvSpPr>
        <p:spPr>
          <a:xfrm>
            <a:off x="657902" y="2215884"/>
            <a:ext cx="10438684" cy="218004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6000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6000" kern="0" dirty="0">
              <a:solidFill>
                <a:srgbClr val="1791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EFF50D-AC8F-4541-9F92-688FC1288C21}"/>
              </a:ext>
            </a:extLst>
          </p:cNvPr>
          <p:cNvSpPr/>
          <p:nvPr/>
        </p:nvSpPr>
        <p:spPr>
          <a:xfrm>
            <a:off x="657902" y="706000"/>
            <a:ext cx="5219342" cy="923184"/>
          </a:xfrm>
          <a:prstGeom prst="rect">
            <a:avLst/>
          </a:prstGeom>
          <a:noFill/>
        </p:spPr>
        <p:txBody>
          <a:bodyPr wrap="square" lIns="91295" tIns="45648" rIns="91295" bIns="45648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619" y="564353"/>
            <a:ext cx="2624144" cy="14950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16981" y="1050276"/>
            <a:ext cx="3685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876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08" y="160626"/>
            <a:ext cx="6497783" cy="647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781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FE05B9-C8F6-E88D-E25D-B50D9CEE0D53}"/>
              </a:ext>
            </a:extLst>
          </p:cNvPr>
          <p:cNvSpPr txBox="1"/>
          <p:nvPr/>
        </p:nvSpPr>
        <p:spPr>
          <a:xfrm>
            <a:off x="378542" y="442630"/>
            <a:ext cx="77372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FE05B9-C8F6-E88D-E25D-B50D9CEE0D53}"/>
              </a:ext>
            </a:extLst>
          </p:cNvPr>
          <p:cNvSpPr txBox="1"/>
          <p:nvPr/>
        </p:nvSpPr>
        <p:spPr>
          <a:xfrm>
            <a:off x="544795" y="1330115"/>
            <a:ext cx="7737231" cy="1067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FE05B9-C8F6-E88D-E25D-B50D9CEE0D53}"/>
              </a:ext>
            </a:extLst>
          </p:cNvPr>
          <p:cNvSpPr txBox="1"/>
          <p:nvPr/>
        </p:nvSpPr>
        <p:spPr>
          <a:xfrm>
            <a:off x="544796" y="2341578"/>
            <a:ext cx="1148094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bay.</a:t>
            </a:r>
            <a:endParaRPr lang="en-US" sz="4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FE05B9-C8F6-E88D-E25D-B50D9CEE0D53}"/>
              </a:ext>
            </a:extLst>
          </p:cNvPr>
          <p:cNvSpPr txBox="1"/>
          <p:nvPr/>
        </p:nvSpPr>
        <p:spPr>
          <a:xfrm>
            <a:off x="544794" y="4580794"/>
            <a:ext cx="1148095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thẫm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12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273746" y="1140569"/>
            <a:ext cx="7775530" cy="72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52" tIns="53826" rIns="107652" bIns="538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defTabSz="1088230" eaLnBrk="1" hangingPunct="1">
              <a:defRPr/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nl-NL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.3, Họạt động tiếp nối</a:t>
            </a:r>
            <a:endParaRPr lang="en-US" sz="4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67346" y="41563"/>
            <a:ext cx="9157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9: LÀM ĐỒ CHƠI (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578546" y="2178134"/>
            <a:ext cx="11391781" cy="1339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52" tIns="53826" rIns="107652" bIns="538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defTabSz="1088230" eaLnBrk="1" hangingPunct="1">
              <a:defRPr/>
            </a:pP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</a:rPr>
              <a:t>-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</a:rPr>
              <a:t>mô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</a:rPr>
              <a:t>hình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</a:rPr>
              <a:t>đồ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</a:rPr>
              <a:t>chơi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</a:rPr>
              <a:t>em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</a:rPr>
              <a:t>cần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</a:rPr>
              <a:t>sử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</a:rPr>
              <a:t>dụng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</a:rPr>
              <a:t>dụng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</a:rPr>
              <a:t>cụ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</a:rPr>
              <a:t>vật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</a:rPr>
              <a:t>liệu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</a:rPr>
              <a:t>gì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</a:rPr>
              <a:t>?</a:t>
            </a:r>
            <a:endParaRPr lang="en-US" sz="40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069AB6-5110-22BC-2AA9-32D5E917563A}"/>
              </a:ext>
            </a:extLst>
          </p:cNvPr>
          <p:cNvSpPr txBox="1"/>
          <p:nvPr/>
        </p:nvSpPr>
        <p:spPr>
          <a:xfrm>
            <a:off x="587434" y="3708938"/>
            <a:ext cx="1138289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8547" y="5463264"/>
            <a:ext cx="9119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33CC"/>
                </a:solidFill>
                <a:latin typeface="+mj-lt"/>
              </a:rPr>
              <a:t>- </a:t>
            </a:r>
            <a:r>
              <a:rPr lang="vi-VN" sz="3600" b="1" dirty="0" smtClean="0">
                <a:solidFill>
                  <a:srgbClr val="0033CC"/>
                </a:solidFill>
                <a:latin typeface="+mj-lt"/>
              </a:rPr>
              <a:t>Trong </a:t>
            </a:r>
            <a:r>
              <a:rPr lang="vi-VN" sz="3600" b="1" dirty="0">
                <a:solidFill>
                  <a:srgbClr val="0033CC"/>
                </a:solidFill>
                <a:latin typeface="+mj-lt"/>
              </a:rPr>
              <a:t>quá trình thực hiện, em cần lưu ý gì?</a:t>
            </a:r>
          </a:p>
        </p:txBody>
      </p:sp>
    </p:spTree>
    <p:extLst>
      <p:ext uri="{BB962C8B-B14F-4D97-AF65-F5344CB8AC3E}">
        <p14:creationId xmlns:p14="http://schemas.microsoft.com/office/powerpoint/2010/main" val="88955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8" grpId="0"/>
      <p:bldP spid="6" grpId="0"/>
      <p:bldP spid="7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696464"/>
                </a:solidFill>
              </a:rPr>
              <a:t>NTH@TD</a:t>
            </a:r>
          </a:p>
        </p:txBody>
      </p:sp>
      <p:pic>
        <p:nvPicPr>
          <p:cNvPr id="59395" name="Picture 3" descr="!dk8_1l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549" y="3657616"/>
            <a:ext cx="1872403" cy="179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4" descr="j031806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060" y="0"/>
            <a:ext cx="2399016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7" name="Picture 5" descr="BD21332_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993" y="1219200"/>
            <a:ext cx="3432739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happy_daisy_hb">
            <a:hlinkClick r:id="" action="ppaction://noaction">
              <a:snd r:embed="rId7" name="applause.wav"/>
            </a:hlinkClick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179924">
            <a:off x="4689851" y="4736443"/>
            <a:ext cx="3120672" cy="1035050"/>
          </a:xfrm>
          <a:prstGeom prst="rect">
            <a:avLst/>
          </a:prstGeom>
        </p:spPr>
      </p:pic>
      <p:pic>
        <p:nvPicPr>
          <p:cNvPr id="18" name="Picture 10" descr="dancing_mushrooms_ha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109" y="5669991"/>
            <a:ext cx="1286320" cy="107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17642" y="5675957"/>
            <a:ext cx="1263492" cy="1072989"/>
          </a:xfrm>
          <a:prstGeom prst="rect">
            <a:avLst/>
          </a:prstGeom>
        </p:spPr>
      </p:pic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519482" y="1414865"/>
            <a:ext cx="7775530" cy="72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52" tIns="53826" rIns="107652" bIns="538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defTabSz="1088230" eaLnBrk="1" hangingPunct="1">
              <a:defRPr/>
            </a:pP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nl-NL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Đánh giá</a:t>
            </a:r>
            <a:endParaRPr lang="en-US" sz="4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750637" y="3298605"/>
            <a:ext cx="8060853" cy="1339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52" tIns="53826" rIns="107652" bIns="538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defTabSz="1088230" eaLnBrk="1" hangingPunct="1">
              <a:defRPr/>
            </a:pPr>
            <a:r>
              <a:rPr lang="en-US" sz="40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Chuẩn</a:t>
            </a: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bị</a:t>
            </a: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: </a:t>
            </a:r>
          </a:p>
          <a:p>
            <a:pPr algn="just" defTabSz="1088230" eaLnBrk="1" hangingPunct="1">
              <a:defRPr/>
            </a:pP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3)</a:t>
            </a:r>
            <a:endParaRPr lang="en-US" sz="40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286064"/>
      </p:ext>
    </p:extLst>
  </p:cSld>
  <p:clrMapOvr>
    <a:masterClrMapping/>
  </p:clrMapOvr>
  <p:transition spd="slow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4536A5D-5EE3-4ADA-BB64-1271E912A142}"/>
              </a:ext>
            </a:extLst>
          </p:cNvPr>
          <p:cNvGrpSpPr/>
          <p:nvPr/>
        </p:nvGrpSpPr>
        <p:grpSpPr>
          <a:xfrm>
            <a:off x="20" y="1282"/>
            <a:ext cx="12191980" cy="6856718"/>
            <a:chOff x="20" y="1282"/>
            <a:chExt cx="12191980" cy="6856718"/>
          </a:xfrm>
        </p:grpSpPr>
        <p:pic>
          <p:nvPicPr>
            <p:cNvPr id="5" name="Picture 4" descr="A picture containing flower, plant&#10;&#10;Description automatically generated">
              <a:extLst>
                <a:ext uri="{FF2B5EF4-FFF2-40B4-BE49-F238E27FC236}">
                  <a16:creationId xmlns:a16="http://schemas.microsoft.com/office/drawing/2014/main" id="{B72194EB-D830-4964-AC58-F96F27C04E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79" b="11467"/>
            <a:stretch/>
          </p:blipFill>
          <p:spPr>
            <a:xfrm>
              <a:off x="20" y="1282"/>
              <a:ext cx="12191980" cy="685671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A63E9C1-A2DE-43DF-9AC7-1ACAD86195F4}"/>
                </a:ext>
              </a:extLst>
            </p:cNvPr>
            <p:cNvSpPr/>
            <p:nvPr/>
          </p:nvSpPr>
          <p:spPr>
            <a:xfrm>
              <a:off x="3775587" y="2266123"/>
              <a:ext cx="4380271" cy="14312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75A9D38-FB40-4C4E-9FF7-B34DC2A57730}"/>
                </a:ext>
              </a:extLst>
            </p:cNvPr>
            <p:cNvSpPr/>
            <p:nvPr/>
          </p:nvSpPr>
          <p:spPr>
            <a:xfrm>
              <a:off x="5141844" y="3697357"/>
              <a:ext cx="3131039" cy="14312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39CA4CF-53CD-4060-A3B7-F2EF64B5999E}"/>
              </a:ext>
            </a:extLst>
          </p:cNvPr>
          <p:cNvSpPr txBox="1"/>
          <p:nvPr/>
        </p:nvSpPr>
        <p:spPr>
          <a:xfrm>
            <a:off x="3830838" y="2274838"/>
            <a:ext cx="453032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7200" b="1" dirty="0" err="1">
                <a:solidFill>
                  <a:srgbClr val="008000"/>
                </a:solidFill>
                <a:latin typeface="Nunito" pitchFamily="2" charset="0"/>
                <a:cs typeface="Times New Roman" panose="02020603050405020304" pitchFamily="18" charset="0"/>
              </a:rPr>
              <a:t>Bài</a:t>
            </a:r>
            <a:r>
              <a:rPr lang="en-US" sz="7200" b="1" dirty="0">
                <a:solidFill>
                  <a:srgbClr val="008000"/>
                </a:solidFill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8000"/>
                </a:solidFill>
                <a:latin typeface="Nunito" pitchFamily="2" charset="0"/>
                <a:cs typeface="Times New Roman" panose="02020603050405020304" pitchFamily="18" charset="0"/>
              </a:rPr>
              <a:t>học</a:t>
            </a:r>
            <a:r>
              <a:rPr lang="en-US" sz="7200" b="1" dirty="0">
                <a:solidFill>
                  <a:srgbClr val="008000"/>
                </a:solidFill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8000"/>
                </a:solidFill>
                <a:latin typeface="Nunito" pitchFamily="2" charset="0"/>
                <a:cs typeface="Times New Roman" panose="02020603050405020304" pitchFamily="18" charset="0"/>
              </a:rPr>
              <a:t>kết</a:t>
            </a:r>
            <a:r>
              <a:rPr lang="en-US" sz="7200" b="1" dirty="0">
                <a:solidFill>
                  <a:srgbClr val="008000"/>
                </a:solidFill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8000"/>
                </a:solidFill>
                <a:latin typeface="Nunito" pitchFamily="2" charset="0"/>
                <a:cs typeface="Times New Roman" panose="02020603050405020304" pitchFamily="18" charset="0"/>
              </a:rPr>
              <a:t>thúc</a:t>
            </a:r>
            <a:endParaRPr lang="en-US" sz="7200" b="1" dirty="0">
              <a:solidFill>
                <a:srgbClr val="008000"/>
              </a:solidFill>
              <a:latin typeface="Nunit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7225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0545" y="546266"/>
            <a:ext cx="11548533" cy="11461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u="sng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u="sng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4000" b="1" u="sng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0277" y="1801715"/>
            <a:ext cx="97191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9: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SGK/59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77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DABAC6-08D8-0D14-81DD-4C0676CD82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0CCA"/>
          </a:solidFill>
          <a:ln w="25400" cap="flat" cmpd="sng" algn="ctr">
            <a:solidFill>
              <a:srgbClr val="0079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AF7B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0DA6D41-DD4B-8B58-62EF-9D42C3699677}"/>
              </a:ext>
            </a:extLst>
          </p:cNvPr>
          <p:cNvSpPr/>
          <p:nvPr/>
        </p:nvSpPr>
        <p:spPr>
          <a:xfrm>
            <a:off x="0" y="3305908"/>
            <a:ext cx="12192000" cy="3552092"/>
          </a:xfrm>
          <a:prstGeom prst="triangle">
            <a:avLst>
              <a:gd name="adj" fmla="val 0"/>
            </a:avLst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AF7B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90EC694-E29A-A4B1-4711-BED2602BE62E}"/>
              </a:ext>
            </a:extLst>
          </p:cNvPr>
          <p:cNvSpPr/>
          <p:nvPr/>
        </p:nvSpPr>
        <p:spPr>
          <a:xfrm>
            <a:off x="5705187" y="2106636"/>
            <a:ext cx="6486812" cy="4751363"/>
          </a:xfrm>
          <a:custGeom>
            <a:avLst/>
            <a:gdLst>
              <a:gd name="connsiteX0" fmla="*/ 6486812 w 6486812"/>
              <a:gd name="connsiteY0" fmla="*/ 0 h 4751363"/>
              <a:gd name="connsiteX1" fmla="*/ 6486812 w 6486812"/>
              <a:gd name="connsiteY1" fmla="*/ 4751363 h 4751363"/>
              <a:gd name="connsiteX2" fmla="*/ 6486810 w 6486812"/>
              <a:gd name="connsiteY2" fmla="*/ 4751363 h 4751363"/>
              <a:gd name="connsiteX3" fmla="*/ 6486811 w 6486812"/>
              <a:gd name="connsiteY3" fmla="*/ 4751363 h 4751363"/>
              <a:gd name="connsiteX4" fmla="*/ 2878372 w 6486812"/>
              <a:gd name="connsiteY4" fmla="*/ 4751363 h 4751363"/>
              <a:gd name="connsiteX5" fmla="*/ 2878372 w 6486812"/>
              <a:gd name="connsiteY5" fmla="*/ 3700059 h 4751363"/>
              <a:gd name="connsiteX6" fmla="*/ 0 w 6486812"/>
              <a:gd name="connsiteY6" fmla="*/ 2861456 h 4751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86812" h="4751363">
                <a:moveTo>
                  <a:pt x="6486812" y="0"/>
                </a:moveTo>
                <a:lnTo>
                  <a:pt x="6486812" y="4751363"/>
                </a:lnTo>
                <a:lnTo>
                  <a:pt x="6486810" y="4751363"/>
                </a:lnTo>
                <a:lnTo>
                  <a:pt x="6486811" y="4751363"/>
                </a:lnTo>
                <a:lnTo>
                  <a:pt x="2878372" y="4751363"/>
                </a:lnTo>
                <a:lnTo>
                  <a:pt x="2878372" y="3700059"/>
                </a:lnTo>
                <a:lnTo>
                  <a:pt x="0" y="28614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4B1690-8B7E-369F-37AC-F273F053E641}"/>
              </a:ext>
            </a:extLst>
          </p:cNvPr>
          <p:cNvSpPr/>
          <p:nvPr/>
        </p:nvSpPr>
        <p:spPr>
          <a:xfrm>
            <a:off x="250723" y="280219"/>
            <a:ext cx="11680721" cy="629756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AF7B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Google Shape;134;p14">
            <a:extLst>
              <a:ext uri="{FF2B5EF4-FFF2-40B4-BE49-F238E27FC236}">
                <a16:creationId xmlns:a16="http://schemas.microsoft.com/office/drawing/2014/main" id="{CAA9840A-7A94-F76A-E306-7B553C275969}"/>
              </a:ext>
            </a:extLst>
          </p:cNvPr>
          <p:cNvSpPr txBox="1">
            <a:spLocks/>
          </p:cNvSpPr>
          <p:nvPr/>
        </p:nvSpPr>
        <p:spPr>
          <a:xfrm>
            <a:off x="2812455" y="503264"/>
            <a:ext cx="8675576" cy="12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4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4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4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4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4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4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4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4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4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7B51"/>
              </a:buClr>
              <a:buSzPts val="3000"/>
              <a:buFont typeface="Nunito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17912B"/>
                </a:solidFill>
                <a:effectLst/>
                <a:uLnTx/>
                <a:uFillTx/>
                <a:latin typeface="Nunito"/>
                <a:sym typeface="Nunito"/>
              </a:rPr>
              <a:t>Mục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17912B"/>
                </a:solidFill>
                <a:effectLst/>
                <a:uLnTx/>
                <a:uFillTx/>
                <a:latin typeface="Nunito"/>
                <a:sym typeface="Nunito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17912B"/>
                </a:solidFill>
                <a:effectLst/>
                <a:uLnTx/>
                <a:uFillTx/>
                <a:latin typeface="Nunito"/>
                <a:sym typeface="Nunito"/>
              </a:rPr>
              <a:t>tiêu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17912B"/>
                </a:solidFill>
                <a:effectLst/>
                <a:uLnTx/>
                <a:uFillTx/>
                <a:latin typeface="Nunito"/>
                <a:sym typeface="Nunito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17912B"/>
                </a:solidFill>
                <a:effectLst/>
                <a:uLnTx/>
                <a:uFillTx/>
                <a:latin typeface="Nunito"/>
                <a:sym typeface="Nunito"/>
              </a:rPr>
              <a:t>bài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17912B"/>
                </a:solidFill>
                <a:effectLst/>
                <a:uLnTx/>
                <a:uFillTx/>
                <a:latin typeface="Nunito"/>
                <a:sym typeface="Nunito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17912B"/>
                </a:solidFill>
                <a:effectLst/>
                <a:uLnTx/>
                <a:uFillTx/>
                <a:latin typeface="Nunito"/>
                <a:sym typeface="Nunito"/>
              </a:rPr>
              <a:t>học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17912B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B380B87-AE39-D5A7-2F8C-2B32BDCD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98" b="89850" l="9508" r="94754">
                        <a14:foregroundMark x1="27213" y1="47744" x2="27213" y2="47744"/>
                        <a14:foregroundMark x1="22951" y1="55639" x2="22951" y2="55639"/>
                        <a14:foregroundMark x1="20000" y1="45113" x2="20000" y2="45113"/>
                        <a14:foregroundMark x1="30820" y1="56767" x2="30820" y2="56767"/>
                        <a14:foregroundMark x1="91148" y1="63910" x2="91148" y2="63910"/>
                        <a14:foregroundMark x1="94754" y1="55639" x2="94754" y2="556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2034" y="0"/>
            <a:ext cx="2021812" cy="17632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8583"/>
            <a:ext cx="11931444" cy="510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4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DABAC6-08D8-0D14-81DD-4C0676CD82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0CCA"/>
          </a:solidFill>
          <a:ln w="25400" cap="flat" cmpd="sng" algn="ctr">
            <a:solidFill>
              <a:srgbClr val="0079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AF7B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0DA6D41-DD4B-8B58-62EF-9D42C3699677}"/>
              </a:ext>
            </a:extLst>
          </p:cNvPr>
          <p:cNvSpPr/>
          <p:nvPr/>
        </p:nvSpPr>
        <p:spPr>
          <a:xfrm>
            <a:off x="0" y="3305908"/>
            <a:ext cx="12192000" cy="3552092"/>
          </a:xfrm>
          <a:prstGeom prst="triangle">
            <a:avLst>
              <a:gd name="adj" fmla="val 0"/>
            </a:avLst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AF7B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90EC694-E29A-A4B1-4711-BED2602BE62E}"/>
              </a:ext>
            </a:extLst>
          </p:cNvPr>
          <p:cNvSpPr/>
          <p:nvPr/>
        </p:nvSpPr>
        <p:spPr>
          <a:xfrm>
            <a:off x="5705187" y="2106636"/>
            <a:ext cx="6486812" cy="4751363"/>
          </a:xfrm>
          <a:custGeom>
            <a:avLst/>
            <a:gdLst>
              <a:gd name="connsiteX0" fmla="*/ 6486812 w 6486812"/>
              <a:gd name="connsiteY0" fmla="*/ 0 h 4751363"/>
              <a:gd name="connsiteX1" fmla="*/ 6486812 w 6486812"/>
              <a:gd name="connsiteY1" fmla="*/ 4751363 h 4751363"/>
              <a:gd name="connsiteX2" fmla="*/ 6486810 w 6486812"/>
              <a:gd name="connsiteY2" fmla="*/ 4751363 h 4751363"/>
              <a:gd name="connsiteX3" fmla="*/ 6486811 w 6486812"/>
              <a:gd name="connsiteY3" fmla="*/ 4751363 h 4751363"/>
              <a:gd name="connsiteX4" fmla="*/ 2878372 w 6486812"/>
              <a:gd name="connsiteY4" fmla="*/ 4751363 h 4751363"/>
              <a:gd name="connsiteX5" fmla="*/ 2878372 w 6486812"/>
              <a:gd name="connsiteY5" fmla="*/ 3700059 h 4751363"/>
              <a:gd name="connsiteX6" fmla="*/ 0 w 6486812"/>
              <a:gd name="connsiteY6" fmla="*/ 2861456 h 4751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86812" h="4751363">
                <a:moveTo>
                  <a:pt x="6486812" y="0"/>
                </a:moveTo>
                <a:lnTo>
                  <a:pt x="6486812" y="4751363"/>
                </a:lnTo>
                <a:lnTo>
                  <a:pt x="6486810" y="4751363"/>
                </a:lnTo>
                <a:lnTo>
                  <a:pt x="6486811" y="4751363"/>
                </a:lnTo>
                <a:lnTo>
                  <a:pt x="2878372" y="4751363"/>
                </a:lnTo>
                <a:lnTo>
                  <a:pt x="2878372" y="3700059"/>
                </a:lnTo>
                <a:lnTo>
                  <a:pt x="0" y="28614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4B1690-8B7E-369F-37AC-F273F053E641}"/>
              </a:ext>
            </a:extLst>
          </p:cNvPr>
          <p:cNvSpPr/>
          <p:nvPr/>
        </p:nvSpPr>
        <p:spPr>
          <a:xfrm>
            <a:off x="250723" y="280219"/>
            <a:ext cx="11680721" cy="629756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AF7B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Google Shape;134;p14">
            <a:extLst>
              <a:ext uri="{FF2B5EF4-FFF2-40B4-BE49-F238E27FC236}">
                <a16:creationId xmlns:a16="http://schemas.microsoft.com/office/drawing/2014/main" id="{3AE499D4-486F-0031-595B-511D1D3DCF72}"/>
              </a:ext>
            </a:extLst>
          </p:cNvPr>
          <p:cNvSpPr txBox="1">
            <a:spLocks/>
          </p:cNvSpPr>
          <p:nvPr/>
        </p:nvSpPr>
        <p:spPr>
          <a:xfrm>
            <a:off x="1753295" y="3941494"/>
            <a:ext cx="8675576" cy="218004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115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15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115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576B542-95FB-CBA2-4939-DC4D5ACC4FE5}"/>
              </a:ext>
            </a:extLst>
          </p:cNvPr>
          <p:cNvGrpSpPr/>
          <p:nvPr/>
        </p:nvGrpSpPr>
        <p:grpSpPr>
          <a:xfrm>
            <a:off x="4709803" y="666440"/>
            <a:ext cx="2762560" cy="2762560"/>
            <a:chOff x="4709803" y="666440"/>
            <a:chExt cx="2762560" cy="276256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11AD5C2-E65C-A71B-DA7D-5E68B5D0E92E}"/>
                </a:ext>
              </a:extLst>
            </p:cNvPr>
            <p:cNvSpPr/>
            <p:nvPr/>
          </p:nvSpPr>
          <p:spPr>
            <a:xfrm>
              <a:off x="4709803" y="666440"/>
              <a:ext cx="2762560" cy="2762560"/>
            </a:xfrm>
            <a:prstGeom prst="ellipse">
              <a:avLst/>
            </a:prstGeom>
            <a:solidFill>
              <a:srgbClr val="0C96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8E8CDE3-28A9-99DA-E653-ADE4C4DEF9E3}"/>
                </a:ext>
              </a:extLst>
            </p:cNvPr>
            <p:cNvSpPr/>
            <p:nvPr/>
          </p:nvSpPr>
          <p:spPr>
            <a:xfrm>
              <a:off x="5749183" y="1256299"/>
              <a:ext cx="1145422" cy="1145422"/>
            </a:xfrm>
            <a:prstGeom prst="ellipse">
              <a:avLst/>
            </a:prstGeom>
            <a:noFill/>
            <a:ln w="190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1DBFDB4-9750-F224-C0DE-928BD8A83484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 flipH="1">
              <a:off x="5383164" y="2233978"/>
              <a:ext cx="533762" cy="553964"/>
            </a:xfrm>
            <a:prstGeom prst="line">
              <a:avLst/>
            </a:prstGeom>
            <a:ln w="190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7334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DABAC6-08D8-0D14-81DD-4C0676CD82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0CCA"/>
          </a:solidFill>
          <a:ln w="25400" cap="flat" cmpd="sng" algn="ctr">
            <a:solidFill>
              <a:srgbClr val="0079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AF7B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0DA6D41-DD4B-8B58-62EF-9D42C3699677}"/>
              </a:ext>
            </a:extLst>
          </p:cNvPr>
          <p:cNvSpPr/>
          <p:nvPr/>
        </p:nvSpPr>
        <p:spPr>
          <a:xfrm>
            <a:off x="0" y="3305908"/>
            <a:ext cx="12192000" cy="3552092"/>
          </a:xfrm>
          <a:prstGeom prst="triangle">
            <a:avLst>
              <a:gd name="adj" fmla="val 0"/>
            </a:avLst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AF7B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90EC694-E29A-A4B1-4711-BED2602BE62E}"/>
              </a:ext>
            </a:extLst>
          </p:cNvPr>
          <p:cNvSpPr/>
          <p:nvPr/>
        </p:nvSpPr>
        <p:spPr>
          <a:xfrm>
            <a:off x="5705187" y="2106636"/>
            <a:ext cx="6486812" cy="4751363"/>
          </a:xfrm>
          <a:custGeom>
            <a:avLst/>
            <a:gdLst>
              <a:gd name="connsiteX0" fmla="*/ 6486812 w 6486812"/>
              <a:gd name="connsiteY0" fmla="*/ 0 h 4751363"/>
              <a:gd name="connsiteX1" fmla="*/ 6486812 w 6486812"/>
              <a:gd name="connsiteY1" fmla="*/ 4751363 h 4751363"/>
              <a:gd name="connsiteX2" fmla="*/ 6486810 w 6486812"/>
              <a:gd name="connsiteY2" fmla="*/ 4751363 h 4751363"/>
              <a:gd name="connsiteX3" fmla="*/ 6486811 w 6486812"/>
              <a:gd name="connsiteY3" fmla="*/ 4751363 h 4751363"/>
              <a:gd name="connsiteX4" fmla="*/ 2878372 w 6486812"/>
              <a:gd name="connsiteY4" fmla="*/ 4751363 h 4751363"/>
              <a:gd name="connsiteX5" fmla="*/ 2878372 w 6486812"/>
              <a:gd name="connsiteY5" fmla="*/ 3700059 h 4751363"/>
              <a:gd name="connsiteX6" fmla="*/ 0 w 6486812"/>
              <a:gd name="connsiteY6" fmla="*/ 2861456 h 4751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86812" h="4751363">
                <a:moveTo>
                  <a:pt x="6486812" y="0"/>
                </a:moveTo>
                <a:lnTo>
                  <a:pt x="6486812" y="4751363"/>
                </a:lnTo>
                <a:lnTo>
                  <a:pt x="6486810" y="4751363"/>
                </a:lnTo>
                <a:lnTo>
                  <a:pt x="6486811" y="4751363"/>
                </a:lnTo>
                <a:lnTo>
                  <a:pt x="2878372" y="4751363"/>
                </a:lnTo>
                <a:lnTo>
                  <a:pt x="2878372" y="3700059"/>
                </a:lnTo>
                <a:lnTo>
                  <a:pt x="0" y="28614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4B1690-8B7E-369F-37AC-F273F053E641}"/>
              </a:ext>
            </a:extLst>
          </p:cNvPr>
          <p:cNvSpPr/>
          <p:nvPr/>
        </p:nvSpPr>
        <p:spPr>
          <a:xfrm>
            <a:off x="250723" y="280219"/>
            <a:ext cx="11680721" cy="629756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AF7B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Google Shape;134;p14">
            <a:extLst>
              <a:ext uri="{FF2B5EF4-FFF2-40B4-BE49-F238E27FC236}">
                <a16:creationId xmlns:a16="http://schemas.microsoft.com/office/drawing/2014/main" id="{3AE499D4-486F-0031-595B-511D1D3DCF72}"/>
              </a:ext>
            </a:extLst>
          </p:cNvPr>
          <p:cNvSpPr txBox="1">
            <a:spLocks/>
          </p:cNvSpPr>
          <p:nvPr/>
        </p:nvSpPr>
        <p:spPr>
          <a:xfrm>
            <a:off x="517597" y="1788479"/>
            <a:ext cx="11146972" cy="351781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6000" b="1" kern="0" dirty="0" smtClean="0">
                <a:solidFill>
                  <a:srgbClr val="17912B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6000" b="1" kern="0" dirty="0">
              <a:solidFill>
                <a:srgbClr val="1791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EFF50D-AC8F-4541-9F92-688FC1288C21}"/>
              </a:ext>
            </a:extLst>
          </p:cNvPr>
          <p:cNvSpPr/>
          <p:nvPr/>
        </p:nvSpPr>
        <p:spPr>
          <a:xfrm>
            <a:off x="657902" y="532204"/>
            <a:ext cx="5701334" cy="923184"/>
          </a:xfrm>
          <a:prstGeom prst="rect">
            <a:avLst/>
          </a:prstGeom>
          <a:noFill/>
        </p:spPr>
        <p:txBody>
          <a:bodyPr wrap="square" lIns="91295" tIns="45648" rIns="91295" bIns="45648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163" y="293412"/>
            <a:ext cx="2624144" cy="149506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16982" y="1050276"/>
            <a:ext cx="2840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140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069AB6-5110-22BC-2AA9-32D5E917563A}"/>
              </a:ext>
            </a:extLst>
          </p:cNvPr>
          <p:cNvSpPr txBox="1"/>
          <p:nvPr/>
        </p:nvSpPr>
        <p:spPr>
          <a:xfrm>
            <a:off x="656707" y="347484"/>
            <a:ext cx="7586748" cy="1654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endParaRPr lang="en-US" sz="3600" dirty="0">
              <a:solidFill>
                <a:srgbClr val="FF0000"/>
              </a:solidFill>
              <a:latin typeface="#9Slide02 Noi dung dai"/>
            </a:endParaRPr>
          </a:p>
        </p:txBody>
      </p:sp>
      <p:pic>
        <p:nvPicPr>
          <p:cNvPr id="2" name="3 Minut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34699" y="308845"/>
            <a:ext cx="2019992" cy="11362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069AB6-5110-22BC-2AA9-32D5E917563A}"/>
              </a:ext>
            </a:extLst>
          </p:cNvPr>
          <p:cNvSpPr txBox="1"/>
          <p:nvPr/>
        </p:nvSpPr>
        <p:spPr>
          <a:xfrm>
            <a:off x="656705" y="2101810"/>
            <a:ext cx="1138289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srgbClr val="0033CC"/>
              </a:solidFill>
              <a:latin typeface="#9Slide02 Noi dung da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069AB6-5110-22BC-2AA9-32D5E917563A}"/>
              </a:ext>
            </a:extLst>
          </p:cNvPr>
          <p:cNvSpPr txBox="1"/>
          <p:nvPr/>
        </p:nvSpPr>
        <p:spPr>
          <a:xfrm>
            <a:off x="656704" y="5163665"/>
            <a:ext cx="11382893" cy="823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prstClr val="black"/>
              </a:solidFill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351345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141" y="304138"/>
            <a:ext cx="5578475" cy="7509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3" y="1177635"/>
            <a:ext cx="10224653" cy="509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457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141" y="304138"/>
            <a:ext cx="5578475" cy="7509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60" y="3380509"/>
            <a:ext cx="10778836" cy="26183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1055084"/>
            <a:ext cx="11087101" cy="247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71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141" y="304138"/>
            <a:ext cx="5578475" cy="7509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82" y="1581252"/>
            <a:ext cx="10723418" cy="411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064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Theme">
  <a:themeElements>
    <a:clrScheme name="back to school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Custom 30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penHousePresentation_Elementary_Win32_JB_v2" id="{76CC1F8F-1616-4FD5-B5D9-5288357CAB76}" vid="{CCFA5B03-57D1-4BF3-98DD-85D1A7F0AA1E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3051</TotalTime>
  <Words>303</Words>
  <Application>Microsoft Office PowerPoint</Application>
  <PresentationFormat>Widescreen</PresentationFormat>
  <Paragraphs>38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宋体</vt:lpstr>
      <vt:lpstr>#9Slide02 Noi dung dai</vt:lpstr>
      <vt:lpstr>#9Slide02 Tieu de dai</vt:lpstr>
      <vt:lpstr>Arial</vt:lpstr>
      <vt:lpstr>Calibri</vt:lpstr>
      <vt:lpstr>等线</vt:lpstr>
      <vt:lpstr>Kristen ITC</vt:lpstr>
      <vt:lpstr>Nunito</vt:lpstr>
      <vt:lpstr>Quire Sans</vt:lpstr>
      <vt:lpstr>黑体</vt:lpstr>
      <vt:lpstr>Tahoma</vt:lpstr>
      <vt:lpstr>Times New Roman</vt:lpstr>
      <vt:lpstr>字魂59号-创粗黑</vt:lpstr>
      <vt:lpstr>思源黑体 CN Medium</vt:lpstr>
      <vt:lpstr>1_Office Theme</vt:lpstr>
      <vt:lpstr>2_Office Theme</vt:lpstr>
      <vt:lpstr>5_Office Theme</vt:lpstr>
      <vt:lpstr>Shift</vt:lpstr>
      <vt:lpstr>1_Office 主题</vt:lpstr>
      <vt:lpstr>2_Office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TIỂU HỌC B MỸ HỘI ĐÔNG</dc:title>
  <dc:creator>Đặng Hồ Thảo</dc:creator>
  <cp:lastModifiedBy>MAIHUNG</cp:lastModifiedBy>
  <cp:revision>165</cp:revision>
  <dcterms:created xsi:type="dcterms:W3CDTF">2022-01-10T00:57:51Z</dcterms:created>
  <dcterms:modified xsi:type="dcterms:W3CDTF">2025-03-23T05:55:39Z</dcterms:modified>
</cp:coreProperties>
</file>