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Lst>
  <p:notesMasterIdLst>
    <p:notesMasterId r:id="rId25"/>
  </p:notesMasterIdLst>
  <p:sldIdLst>
    <p:sldId id="32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embeddedFontLst>
    <p:embeddedFont>
      <p:font typeface="Calibri Light" panose="020F0302020204030204" pitchFamily="34" charset="0"/>
      <p:regular r:id="rId26"/>
      <p:italic r:id="rId27"/>
    </p:embeddedFont>
    <p:embeddedFont>
      <p:font typeface="Calibri" panose="020F0502020204030204" pitchFamily="34" charset="0"/>
      <p:regular r:id="rId28"/>
      <p:bold r:id="rId29"/>
      <p:italic r:id="rId30"/>
      <p:boldItalic r:id="rId31"/>
    </p:embeddedFont>
    <p:embeddedFont>
      <p:font typeface="Cooki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802CD9-E4D8-4226-98E4-E35322CF1998}"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4127284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02CD9-E4D8-4226-98E4-E35322CF1998}"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4139614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02CD9-E4D8-4226-98E4-E35322CF1998}"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2575007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802CD9-E4D8-4226-98E4-E35322CF1998}"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1691000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802CD9-E4D8-4226-98E4-E35322CF1998}"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3190876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802CD9-E4D8-4226-98E4-E35322CF1998}"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891974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02CD9-E4D8-4226-98E4-E35322CF1998}"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726052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02CD9-E4D8-4226-98E4-E35322CF1998}"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107797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02CD9-E4D8-4226-98E4-E35322CF1998}"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1261309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02CD9-E4D8-4226-98E4-E35322CF1998}"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437202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02CD9-E4D8-4226-98E4-E35322CF1998}"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88F99-A5FB-422D-869A-D593BA35948B}" type="slidenum">
              <a:rPr lang="en-US" smtClean="0"/>
              <a:t>‹#›</a:t>
            </a:fld>
            <a:endParaRPr lang="en-US"/>
          </a:p>
        </p:txBody>
      </p:sp>
    </p:spTree>
    <p:extLst>
      <p:ext uri="{BB962C8B-B14F-4D97-AF65-F5344CB8AC3E}">
        <p14:creationId xmlns:p14="http://schemas.microsoft.com/office/powerpoint/2010/main" val="374627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02CD9-E4D8-4226-98E4-E35322CF1998}" type="datetimeFigureOut">
              <a:rPr lang="en-US" smtClean="0"/>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88F99-A5FB-422D-869A-D593BA35948B}" type="slidenum">
              <a:rPr lang="en-US" smtClean="0"/>
              <a:t>‹#›</a:t>
            </a:fld>
            <a:endParaRPr lang="en-US"/>
          </a:p>
        </p:txBody>
      </p:sp>
    </p:spTree>
    <p:extLst>
      <p:ext uri="{BB962C8B-B14F-4D97-AF65-F5344CB8AC3E}">
        <p14:creationId xmlns:p14="http://schemas.microsoft.com/office/powerpoint/2010/main" val="26145532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p:txBody>
          <a:bodyPr/>
          <a:lstStyle/>
          <a:p>
            <a:endParaRPr lang="en-US"/>
          </a:p>
        </p:txBody>
      </p:sp>
      <p:pic>
        <p:nvPicPr>
          <p:cNvPr id="1026" name="Picture 2" descr="Cập nhật 97+ về hình nền powerpoint dễ thương dong mới nhất - coedo.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2"/>
          <p:cNvSpPr txBox="1">
            <a:spLocks noChangeArrowheads="1"/>
          </p:cNvSpPr>
          <p:nvPr/>
        </p:nvSpPr>
        <p:spPr bwMode="auto">
          <a:xfrm>
            <a:off x="3121269" y="129649"/>
            <a:ext cx="5949462" cy="396875"/>
          </a:xfrm>
          <a:prstGeom prst="rect">
            <a:avLst/>
          </a:prstGeom>
          <a:noFill/>
          <a:ln w="9525">
            <a:noFill/>
            <a:miter lim="800000"/>
            <a:headEnd/>
            <a:tailEnd/>
          </a:ln>
          <a:effectLst/>
        </p:spPr>
        <p:txBody>
          <a:bodyPr wrap="square" lIns="91436" tIns="45718" rIns="91436" bIns="45718">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TRƯỜNG TIỂU HỌC HOÀ NGHĨA</a:t>
            </a:r>
          </a:p>
        </p:txBody>
      </p:sp>
      <p:sp>
        <p:nvSpPr>
          <p:cNvPr id="8" name="Title 1"/>
          <p:cNvSpPr txBox="1">
            <a:spLocks/>
          </p:cNvSpPr>
          <p:nvPr/>
        </p:nvSpPr>
        <p:spPr>
          <a:xfrm>
            <a:off x="770279" y="1082504"/>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rPr>
              <a:t>Bài</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rPr>
              <a:t> 61: </a:t>
            </a:r>
            <a:r>
              <a:rPr lang="en-US" sz="36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Phép</a:t>
            </a:r>
            <a:r>
              <a:rPr lang="en-US" sz="3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trừ</a:t>
            </a:r>
            <a:r>
              <a:rPr lang="en-US" sz="3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 </a:t>
            </a:r>
            <a:r>
              <a:rPr lang="en-US" sz="36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không</a:t>
            </a:r>
            <a:r>
              <a:rPr lang="en-US" sz="3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nhớ</a:t>
            </a:r>
            <a:r>
              <a:rPr lang="en-US" sz="3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trong</a:t>
            </a:r>
            <a:r>
              <a:rPr lang="en-US" sz="3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6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phạm</a:t>
            </a:r>
            <a:r>
              <a:rPr lang="en-US" sz="3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vi 1000</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endParaRPr>
          </a:p>
        </p:txBody>
      </p:sp>
      <p:sp>
        <p:nvSpPr>
          <p:cNvPr id="9" name="Title 1"/>
          <p:cNvSpPr txBox="1">
            <a:spLocks/>
          </p:cNvSpPr>
          <p:nvPr/>
        </p:nvSpPr>
        <p:spPr>
          <a:xfrm rot="10800000" flipV="1">
            <a:off x="2591551" y="650965"/>
            <a:ext cx="6720254" cy="8880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j-ea"/>
                <a:cs typeface="Times New Roman" panose="02020603050405020304" pitchFamily="18" charset="0"/>
              </a:rPr>
              <a:t>Môn: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j-ea"/>
                <a:cs typeface="Times New Roman" panose="02020603050405020304" pitchFamily="18" charset="0"/>
              </a:rPr>
              <a:t>Toán</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j-ea"/>
              <a:cs typeface="Times New Roman" panose="02020603050405020304" pitchFamily="18" charset="0"/>
            </a:endParaRPr>
          </a:p>
        </p:txBody>
      </p:sp>
      <p:sp>
        <p:nvSpPr>
          <p:cNvPr id="10" name="Title 1"/>
          <p:cNvSpPr txBox="1">
            <a:spLocks/>
          </p:cNvSpPr>
          <p:nvPr/>
        </p:nvSpPr>
        <p:spPr>
          <a:xfrm rot="10800000" flipV="1">
            <a:off x="2972752" y="2860126"/>
            <a:ext cx="6720254" cy="1391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j-ea"/>
                <a:cs typeface="Times New Roman" panose="02020603050405020304" pitchFamily="18" charset="0"/>
              </a:rPr>
              <a:t>Giáo</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j-ea"/>
                <a:cs typeface="Times New Roman" panose="02020603050405020304" pitchFamily="18" charset="0"/>
              </a:rPr>
              <a:t>viên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Vũ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j-ea"/>
                <a:cs typeface="Times New Roman" panose="02020603050405020304" pitchFamily="18" charset="0"/>
              </a:rPr>
              <a:t>Thị</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j-ea"/>
                <a:cs typeface="Times New Roman" panose="02020603050405020304" pitchFamily="18" charset="0"/>
              </a:rPr>
              <a:t>Ngọc</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j-ea"/>
                <a:cs typeface="Times New Roman" panose="02020603050405020304" pitchFamily="18" charset="0"/>
              </a:rPr>
              <a:t>Anh</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a:t>
            </a:r>
            <a:endParaRPr kumimoji="0" 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03489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5400000" flipH="1">
            <a:off x="4062479" y="3502715"/>
            <a:ext cx="995100" cy="600"/>
          </a:xfrm>
          <a:prstGeom prst="curvedConnector3">
            <a:avLst>
              <a:gd name="adj1" fmla="val 44254"/>
            </a:avLst>
          </a:prstGeom>
          <a:noFill/>
          <a:ln w="381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fade">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96"/>
                                        </p:tgtEl>
                                        <p:attrNameLst>
                                          <p:attrName>style.visibility</p:attrName>
                                        </p:attrNameLst>
                                      </p:cBhvr>
                                      <p:to>
                                        <p:strVal val="visible"/>
                                      </p:to>
                                    </p:set>
                                    <p:animEffect transition="in" filter="fade">
                                      <p:cBhvr>
                                        <p:cTn id="43" dur="500"/>
                                        <p:tgtEl>
                                          <p:spTgt spid="34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fade">
                                      <p:cBhvr>
                                        <p:cTn id="48" dur="500"/>
                                        <p:tgtEl>
                                          <p:spTgt spid="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2024750">
                  <a:extLst>
                    <a:ext uri="{9D8B030D-6E8A-4147-A177-3AD203B41FA5}">
                      <a16:colId xmlns:a16="http://schemas.microsoft.com/office/drawing/2014/main" val="20002"/>
                    </a:ext>
                  </a:extLst>
                </a:gridCol>
                <a:gridCol w="2560325">
                  <a:extLst>
                    <a:ext uri="{9D8B030D-6E8A-4147-A177-3AD203B41FA5}">
                      <a16:colId xmlns:a16="http://schemas.microsoft.com/office/drawing/2014/main" val="20003"/>
                    </a:ext>
                  </a:extLst>
                </a:gridCol>
                <a:gridCol w="2495000">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3000000" cy="300000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830</Words>
  <Application>Microsoft Office PowerPoint</Application>
  <PresentationFormat>Widescreen</PresentationFormat>
  <Paragraphs>228</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Calibri Light</vt:lpstr>
      <vt:lpstr>Calibri</vt:lpstr>
      <vt:lpstr>Arial</vt:lpstr>
      <vt:lpstr>Cookie</vt:lpstr>
      <vt:lpstr>Times New Roman</vt:lpstr>
      <vt:lpstr>Office Theme</vt:lpstr>
      <vt:lpstr>1_Office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Phạm Thanh Hằng (ADAS – GV)</dc:creator>
  <cp:lastModifiedBy>MAIHUNG</cp:lastModifiedBy>
  <cp:revision>2</cp:revision>
  <dcterms:created xsi:type="dcterms:W3CDTF">2021-06-02T01:34:28Z</dcterms:created>
  <dcterms:modified xsi:type="dcterms:W3CDTF">2025-03-25T07:54:14Z</dcterms:modified>
</cp:coreProperties>
</file>