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</p:sldMasterIdLst>
  <p:notesMasterIdLst>
    <p:notesMasterId r:id="rId16"/>
  </p:notesMasterIdLst>
  <p:sldIdLst>
    <p:sldId id="32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oki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9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3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5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7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2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0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7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2CD9-E4D8-4226-98E4-E35322CF199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8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ập nhật 97+ về hình nền powerpoint dễ thương dong mới nhất - coedo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6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121269" y="129649"/>
            <a:ext cx="59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HOÀ NGHĨA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6830" y="400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 THI 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8560" y="234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chung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2624503" y="1852720"/>
            <a:ext cx="6720254" cy="888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0800000" flipV="1">
            <a:off x="4319952" y="4235451"/>
            <a:ext cx="6720254" cy="1391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Vũ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9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182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Calibri</vt:lpstr>
      <vt:lpstr>Cookie</vt:lpstr>
      <vt:lpstr>Arial</vt:lpstr>
      <vt:lpstr>Times New Roman</vt:lpstr>
      <vt:lpstr>Office Theme</vt:lpstr>
      <vt:lpstr>1_Office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Phạm Thanh Hằng (ADAS – GV)</dc:creator>
  <cp:lastModifiedBy>MAIHUNG</cp:lastModifiedBy>
  <cp:revision>3</cp:revision>
  <dcterms:created xsi:type="dcterms:W3CDTF">2021-06-02T01:34:28Z</dcterms:created>
  <dcterms:modified xsi:type="dcterms:W3CDTF">2025-03-25T09:19:33Z</dcterms:modified>
</cp:coreProperties>
</file>