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3" r:id="rId13"/>
    <p:sldId id="270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94B"/>
    <a:srgbClr val="FC7D48"/>
    <a:srgbClr val="FFFFFF"/>
    <a:srgbClr val="E98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38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7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78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17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64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97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909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53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2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79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60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98BA0EE-6A1C-E7C1-CCBF-F21E08B80C31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460" b="99757" l="0" r="986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365" y="-41440"/>
            <a:ext cx="1362635" cy="130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9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8.svg"/><Relationship Id="rId18" Type="http://schemas.openxmlformats.org/officeDocument/2006/relationships/image" Target="../media/image10.png"/><Relationship Id="rId3" Type="http://schemas.openxmlformats.org/officeDocument/2006/relationships/image" Target="../media/image8.svg"/><Relationship Id="rId21" Type="http://schemas.openxmlformats.org/officeDocument/2006/relationships/image" Target="../media/image18.svg"/><Relationship Id="rId7" Type="http://schemas.openxmlformats.org/officeDocument/2006/relationships/image" Target="../media/image12.svg"/><Relationship Id="rId12" Type="http://schemas.openxmlformats.org/officeDocument/2006/relationships/image" Target="../media/image7.png"/><Relationship Id="rId17" Type="http://schemas.openxmlformats.org/officeDocument/2006/relationships/image" Target="../media/image32.sv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6.svg"/><Relationship Id="rId24" Type="http://schemas.openxmlformats.org/officeDocument/2006/relationships/image" Target="../media/image14.png"/><Relationship Id="rId5" Type="http://schemas.openxmlformats.org/officeDocument/2006/relationships/image" Target="../media/image10.svg"/><Relationship Id="rId15" Type="http://schemas.openxmlformats.org/officeDocument/2006/relationships/image" Target="../media/image30.svg"/><Relationship Id="rId23" Type="http://schemas.openxmlformats.org/officeDocument/2006/relationships/image" Target="../media/image13.png"/><Relationship Id="rId10" Type="http://schemas.openxmlformats.org/officeDocument/2006/relationships/image" Target="../media/image6.png"/><Relationship Id="rId19" Type="http://schemas.openxmlformats.org/officeDocument/2006/relationships/image" Target="../media/image34.svg"/><Relationship Id="rId4" Type="http://schemas.openxmlformats.org/officeDocument/2006/relationships/image" Target="../media/image3.png"/><Relationship Id="rId9" Type="http://schemas.openxmlformats.org/officeDocument/2006/relationships/image" Target="../media/image14.svg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svg"/><Relationship Id="rId18" Type="http://schemas.openxmlformats.org/officeDocument/2006/relationships/image" Target="../media/image61.svg"/><Relationship Id="rId3" Type="http://schemas.openxmlformats.org/officeDocument/2006/relationships/image" Target="../media/image26.svg"/><Relationship Id="rId21" Type="http://schemas.openxmlformats.org/officeDocument/2006/relationships/image" Target="../media/image26.png"/><Relationship Id="rId7" Type="http://schemas.openxmlformats.org/officeDocument/2006/relationships/image" Target="../media/image30.svg"/><Relationship Id="rId12" Type="http://schemas.openxmlformats.org/officeDocument/2006/relationships/image" Target="../media/image11.png"/><Relationship Id="rId17" Type="http://schemas.openxmlformats.org/officeDocument/2006/relationships/image" Target="../media/image32.png"/><Relationship Id="rId2" Type="http://schemas.openxmlformats.org/officeDocument/2006/relationships/image" Target="../media/image6.png"/><Relationship Id="rId16" Type="http://schemas.openxmlformats.org/officeDocument/2006/relationships/image" Target="../media/image31.png"/><Relationship Id="rId20" Type="http://schemas.openxmlformats.org/officeDocument/2006/relationships/image" Target="../media/image5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2.svg"/><Relationship Id="rId5" Type="http://schemas.openxmlformats.org/officeDocument/2006/relationships/image" Target="../media/image28.svg"/><Relationship Id="rId15" Type="http://schemas.openxmlformats.org/officeDocument/2006/relationships/image" Target="../media/image44.sv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32.sv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svg"/><Relationship Id="rId18" Type="http://schemas.openxmlformats.org/officeDocument/2006/relationships/image" Target="../media/image61.svg"/><Relationship Id="rId3" Type="http://schemas.openxmlformats.org/officeDocument/2006/relationships/image" Target="../media/image26.svg"/><Relationship Id="rId21" Type="http://schemas.openxmlformats.org/officeDocument/2006/relationships/image" Target="../media/image33.png"/><Relationship Id="rId7" Type="http://schemas.openxmlformats.org/officeDocument/2006/relationships/image" Target="../media/image30.svg"/><Relationship Id="rId12" Type="http://schemas.openxmlformats.org/officeDocument/2006/relationships/image" Target="../media/image11.png"/><Relationship Id="rId17" Type="http://schemas.openxmlformats.org/officeDocument/2006/relationships/image" Target="../media/image32.png"/><Relationship Id="rId2" Type="http://schemas.openxmlformats.org/officeDocument/2006/relationships/image" Target="../media/image6.png"/><Relationship Id="rId16" Type="http://schemas.openxmlformats.org/officeDocument/2006/relationships/image" Target="../media/image31.png"/><Relationship Id="rId20" Type="http://schemas.openxmlformats.org/officeDocument/2006/relationships/image" Target="../media/image5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2.svg"/><Relationship Id="rId5" Type="http://schemas.openxmlformats.org/officeDocument/2006/relationships/image" Target="../media/image28.svg"/><Relationship Id="rId15" Type="http://schemas.openxmlformats.org/officeDocument/2006/relationships/image" Target="../media/image44.sv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32.sv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svg"/><Relationship Id="rId18" Type="http://schemas.openxmlformats.org/officeDocument/2006/relationships/image" Target="../media/image34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1.png"/><Relationship Id="rId17" Type="http://schemas.openxmlformats.org/officeDocument/2006/relationships/image" Target="../media/image22.sv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svg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svg"/><Relationship Id="rId18" Type="http://schemas.openxmlformats.org/officeDocument/2006/relationships/image" Target="../media/image36.png"/><Relationship Id="rId3" Type="http://schemas.openxmlformats.org/officeDocument/2006/relationships/image" Target="../media/image26.svg"/><Relationship Id="rId21" Type="http://schemas.openxmlformats.org/officeDocument/2006/relationships/image" Target="../media/image75.svg"/><Relationship Id="rId7" Type="http://schemas.openxmlformats.org/officeDocument/2006/relationships/image" Target="../media/image30.svg"/><Relationship Id="rId12" Type="http://schemas.openxmlformats.org/officeDocument/2006/relationships/image" Target="../media/image11.png"/><Relationship Id="rId17" Type="http://schemas.openxmlformats.org/officeDocument/2006/relationships/image" Target="../media/image71.svg"/><Relationship Id="rId2" Type="http://schemas.openxmlformats.org/officeDocument/2006/relationships/image" Target="../media/image6.png"/><Relationship Id="rId16" Type="http://schemas.openxmlformats.org/officeDocument/2006/relationships/image" Target="../media/image35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2.svg"/><Relationship Id="rId5" Type="http://schemas.openxmlformats.org/officeDocument/2006/relationships/image" Target="../media/image28.svg"/><Relationship Id="rId15" Type="http://schemas.openxmlformats.org/officeDocument/2006/relationships/image" Target="../media/image44.svg"/><Relationship Id="rId10" Type="http://schemas.openxmlformats.org/officeDocument/2006/relationships/image" Target="../media/image19.png"/><Relationship Id="rId19" Type="http://schemas.openxmlformats.org/officeDocument/2006/relationships/image" Target="../media/image73.svg"/><Relationship Id="rId4" Type="http://schemas.openxmlformats.org/officeDocument/2006/relationships/image" Target="../media/image7.png"/><Relationship Id="rId9" Type="http://schemas.openxmlformats.org/officeDocument/2006/relationships/image" Target="../media/image32.svg"/><Relationship Id="rId14" Type="http://schemas.openxmlformats.org/officeDocument/2006/relationships/image" Target="../media/image20.png"/><Relationship Id="rId22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2.svg"/><Relationship Id="rId18" Type="http://schemas.openxmlformats.org/officeDocument/2006/relationships/image" Target="../media/image7.png"/><Relationship Id="rId26" Type="http://schemas.openxmlformats.org/officeDocument/2006/relationships/image" Target="../media/image43.png"/><Relationship Id="rId3" Type="http://schemas.openxmlformats.org/officeDocument/2006/relationships/image" Target="../media/image78.svg"/><Relationship Id="rId21" Type="http://schemas.openxmlformats.org/officeDocument/2006/relationships/image" Target="../media/image30.svg"/><Relationship Id="rId7" Type="http://schemas.openxmlformats.org/officeDocument/2006/relationships/image" Target="../media/image82.svg"/><Relationship Id="rId12" Type="http://schemas.openxmlformats.org/officeDocument/2006/relationships/image" Target="../media/image4.png"/><Relationship Id="rId17" Type="http://schemas.openxmlformats.org/officeDocument/2006/relationships/image" Target="../media/image26.svg"/><Relationship Id="rId25" Type="http://schemas.openxmlformats.org/officeDocument/2006/relationships/image" Target="../media/image84.svg"/><Relationship Id="rId2" Type="http://schemas.openxmlformats.org/officeDocument/2006/relationships/image" Target="../media/image39.png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29" Type="http://schemas.openxmlformats.org/officeDocument/2006/relationships/image" Target="../media/image8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10.svg"/><Relationship Id="rId24" Type="http://schemas.openxmlformats.org/officeDocument/2006/relationships/image" Target="../media/image42.png"/><Relationship Id="rId32" Type="http://schemas.openxmlformats.org/officeDocument/2006/relationships/image" Target="../media/image45.png"/><Relationship Id="rId5" Type="http://schemas.openxmlformats.org/officeDocument/2006/relationships/image" Target="../media/image80.svg"/><Relationship Id="rId15" Type="http://schemas.openxmlformats.org/officeDocument/2006/relationships/image" Target="../media/image14.svg"/><Relationship Id="rId23" Type="http://schemas.openxmlformats.org/officeDocument/2006/relationships/image" Target="../media/image32.svg"/><Relationship Id="rId28" Type="http://schemas.openxmlformats.org/officeDocument/2006/relationships/image" Target="../media/image44.png"/><Relationship Id="rId10" Type="http://schemas.openxmlformats.org/officeDocument/2006/relationships/image" Target="../media/image3.png"/><Relationship Id="rId19" Type="http://schemas.openxmlformats.org/officeDocument/2006/relationships/image" Target="../media/image28.svg"/><Relationship Id="rId31" Type="http://schemas.openxmlformats.org/officeDocument/2006/relationships/image" Target="../media/image18.svg"/><Relationship Id="rId4" Type="http://schemas.openxmlformats.org/officeDocument/2006/relationships/image" Target="../media/image40.png"/><Relationship Id="rId9" Type="http://schemas.openxmlformats.org/officeDocument/2006/relationships/image" Target="../media/image8.svg"/><Relationship Id="rId14" Type="http://schemas.openxmlformats.org/officeDocument/2006/relationships/image" Target="../media/image5.png"/><Relationship Id="rId22" Type="http://schemas.openxmlformats.org/officeDocument/2006/relationships/image" Target="../media/image9.png"/><Relationship Id="rId27" Type="http://schemas.openxmlformats.org/officeDocument/2006/relationships/image" Target="../media/image86.svg"/><Relationship Id="rId30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svg"/><Relationship Id="rId18" Type="http://schemas.openxmlformats.org/officeDocument/2006/relationships/image" Target="../media/image18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1.png"/><Relationship Id="rId17" Type="http://schemas.openxmlformats.org/officeDocument/2006/relationships/image" Target="../media/image22.sv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svg"/><Relationship Id="rId18" Type="http://schemas.openxmlformats.org/officeDocument/2006/relationships/image" Target="../media/image22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11.png"/><Relationship Id="rId17" Type="http://schemas.openxmlformats.org/officeDocument/2006/relationships/image" Target="../media/image46.svg"/><Relationship Id="rId2" Type="http://schemas.openxmlformats.org/officeDocument/2006/relationships/image" Target="../media/image6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2.svg"/><Relationship Id="rId5" Type="http://schemas.openxmlformats.org/officeDocument/2006/relationships/image" Target="../media/image28.svg"/><Relationship Id="rId15" Type="http://schemas.openxmlformats.org/officeDocument/2006/relationships/image" Target="../media/image44.sv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32.sv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11.png"/><Relationship Id="rId17" Type="http://schemas.openxmlformats.org/officeDocument/2006/relationships/image" Target="../media/image46.svg"/><Relationship Id="rId2" Type="http://schemas.openxmlformats.org/officeDocument/2006/relationships/image" Target="../media/image6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2.svg"/><Relationship Id="rId5" Type="http://schemas.openxmlformats.org/officeDocument/2006/relationships/image" Target="../media/image28.svg"/><Relationship Id="rId15" Type="http://schemas.openxmlformats.org/officeDocument/2006/relationships/image" Target="../media/image44.sv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32.sv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11.png"/><Relationship Id="rId17" Type="http://schemas.openxmlformats.org/officeDocument/2006/relationships/image" Target="../media/image46.svg"/><Relationship Id="rId2" Type="http://schemas.openxmlformats.org/officeDocument/2006/relationships/image" Target="../media/image6.png"/><Relationship Id="rId16" Type="http://schemas.openxmlformats.org/officeDocument/2006/relationships/image" Target="../media/image21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2.svg"/><Relationship Id="rId5" Type="http://schemas.openxmlformats.org/officeDocument/2006/relationships/image" Target="../media/image28.svg"/><Relationship Id="rId15" Type="http://schemas.openxmlformats.org/officeDocument/2006/relationships/image" Target="../media/image44.svg"/><Relationship Id="rId10" Type="http://schemas.openxmlformats.org/officeDocument/2006/relationships/image" Target="../media/image19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32.sv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svg"/><Relationship Id="rId18" Type="http://schemas.openxmlformats.org/officeDocument/2006/relationships/image" Target="../media/image22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11.png"/><Relationship Id="rId17" Type="http://schemas.openxmlformats.org/officeDocument/2006/relationships/image" Target="../media/image46.svg"/><Relationship Id="rId2" Type="http://schemas.openxmlformats.org/officeDocument/2006/relationships/image" Target="../media/image6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2.svg"/><Relationship Id="rId5" Type="http://schemas.openxmlformats.org/officeDocument/2006/relationships/image" Target="../media/image28.svg"/><Relationship Id="rId15" Type="http://schemas.openxmlformats.org/officeDocument/2006/relationships/image" Target="../media/image44.svg"/><Relationship Id="rId10" Type="http://schemas.openxmlformats.org/officeDocument/2006/relationships/image" Target="../media/image19.png"/><Relationship Id="rId19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32.sv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11.png"/><Relationship Id="rId17" Type="http://schemas.openxmlformats.org/officeDocument/2006/relationships/image" Target="../media/image46.svg"/><Relationship Id="rId2" Type="http://schemas.openxmlformats.org/officeDocument/2006/relationships/image" Target="../media/image6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2.svg"/><Relationship Id="rId5" Type="http://schemas.openxmlformats.org/officeDocument/2006/relationships/image" Target="../media/image28.svg"/><Relationship Id="rId15" Type="http://schemas.openxmlformats.org/officeDocument/2006/relationships/image" Target="../media/image44.svg"/><Relationship Id="rId10" Type="http://schemas.openxmlformats.org/officeDocument/2006/relationships/image" Target="../media/image19.png"/><Relationship Id="rId19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32.sv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svg"/><Relationship Id="rId18" Type="http://schemas.openxmlformats.org/officeDocument/2006/relationships/image" Target="../media/image28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11.png"/><Relationship Id="rId17" Type="http://schemas.openxmlformats.org/officeDocument/2006/relationships/image" Target="../media/image53.svg"/><Relationship Id="rId2" Type="http://schemas.openxmlformats.org/officeDocument/2006/relationships/image" Target="../media/image6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2.svg"/><Relationship Id="rId5" Type="http://schemas.openxmlformats.org/officeDocument/2006/relationships/image" Target="../media/image28.svg"/><Relationship Id="rId15" Type="http://schemas.openxmlformats.org/officeDocument/2006/relationships/image" Target="../media/image44.svg"/><Relationship Id="rId10" Type="http://schemas.openxmlformats.org/officeDocument/2006/relationships/image" Target="../media/image19.png"/><Relationship Id="rId19" Type="http://schemas.openxmlformats.org/officeDocument/2006/relationships/image" Target="../media/image55.svg"/><Relationship Id="rId4" Type="http://schemas.openxmlformats.org/officeDocument/2006/relationships/image" Target="../media/image7.png"/><Relationship Id="rId9" Type="http://schemas.openxmlformats.org/officeDocument/2006/relationships/image" Target="../media/image32.sv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svg"/><Relationship Id="rId18" Type="http://schemas.openxmlformats.org/officeDocument/2006/relationships/image" Target="../media/image27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11.png"/><Relationship Id="rId17" Type="http://schemas.openxmlformats.org/officeDocument/2006/relationships/image" Target="../media/image57.svg"/><Relationship Id="rId2" Type="http://schemas.openxmlformats.org/officeDocument/2006/relationships/image" Target="../media/image6.png"/><Relationship Id="rId16" Type="http://schemas.openxmlformats.org/officeDocument/2006/relationships/image" Target="../media/image29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2.svg"/><Relationship Id="rId5" Type="http://schemas.openxmlformats.org/officeDocument/2006/relationships/image" Target="../media/image28.svg"/><Relationship Id="rId15" Type="http://schemas.openxmlformats.org/officeDocument/2006/relationships/image" Target="../media/image44.svg"/><Relationship Id="rId10" Type="http://schemas.openxmlformats.org/officeDocument/2006/relationships/image" Target="../media/image19.png"/><Relationship Id="rId19" Type="http://schemas.openxmlformats.org/officeDocument/2006/relationships/image" Target="../media/image53.svg"/><Relationship Id="rId4" Type="http://schemas.openxmlformats.org/officeDocument/2006/relationships/image" Target="../media/image7.png"/><Relationship Id="rId9" Type="http://schemas.openxmlformats.org/officeDocument/2006/relationships/image" Target="../media/image32.sv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69986" y="-1071402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6"/>
                </a:lnTo>
                <a:lnTo>
                  <a:pt x="0" y="32142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57616" y="1058702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57616" y="1946353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4"/>
                </a:lnTo>
                <a:lnTo>
                  <a:pt x="0" y="1540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63132" y="2997466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11119184" y="5749171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800000">
            <a:off x="11119184" y="4874219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11119184" y="3846917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4"/>
                </a:lnTo>
                <a:lnTo>
                  <a:pt x="0" y="1540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800000">
            <a:off x="11119184" y="353895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331727" y="4902642"/>
            <a:ext cx="1965370" cy="2070792"/>
          </a:xfrm>
          <a:custGeom>
            <a:avLst/>
            <a:gdLst/>
            <a:ahLst/>
            <a:cxnLst/>
            <a:rect l="l" t="t" r="r" b="b"/>
            <a:pathLst>
              <a:path w="2948055" h="3106188">
                <a:moveTo>
                  <a:pt x="0" y="0"/>
                </a:moveTo>
                <a:lnTo>
                  <a:pt x="2948055" y="0"/>
                </a:lnTo>
                <a:lnTo>
                  <a:pt x="2948055" y="3106188"/>
                </a:lnTo>
                <a:lnTo>
                  <a:pt x="0" y="310618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3098819" y="5464409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990536">
            <a:off x="3930814" y="5185012"/>
            <a:ext cx="546057" cy="525208"/>
          </a:xfrm>
          <a:custGeom>
            <a:avLst/>
            <a:gdLst/>
            <a:ahLst/>
            <a:cxnLst/>
            <a:rect l="l" t="t" r="r" b="b"/>
            <a:pathLst>
              <a:path w="819086" h="787812">
                <a:moveTo>
                  <a:pt x="0" y="0"/>
                </a:moveTo>
                <a:lnTo>
                  <a:pt x="819087" y="0"/>
                </a:lnTo>
                <a:lnTo>
                  <a:pt x="819087" y="787813"/>
                </a:lnTo>
                <a:lnTo>
                  <a:pt x="0" y="7878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1990536">
            <a:off x="3932485" y="6130543"/>
            <a:ext cx="546057" cy="525208"/>
          </a:xfrm>
          <a:custGeom>
            <a:avLst/>
            <a:gdLst/>
            <a:ahLst/>
            <a:cxnLst/>
            <a:rect l="l" t="t" r="r" b="b"/>
            <a:pathLst>
              <a:path w="819086" h="787812">
                <a:moveTo>
                  <a:pt x="0" y="0"/>
                </a:moveTo>
                <a:lnTo>
                  <a:pt x="819086" y="0"/>
                </a:lnTo>
                <a:lnTo>
                  <a:pt x="819086" y="787812"/>
                </a:lnTo>
                <a:lnTo>
                  <a:pt x="0" y="78781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781312">
            <a:off x="7929126" y="5133181"/>
            <a:ext cx="546057" cy="525208"/>
          </a:xfrm>
          <a:custGeom>
            <a:avLst/>
            <a:gdLst/>
            <a:ahLst/>
            <a:cxnLst/>
            <a:rect l="l" t="t" r="r" b="b"/>
            <a:pathLst>
              <a:path w="819086" h="787812">
                <a:moveTo>
                  <a:pt x="0" y="0"/>
                </a:moveTo>
                <a:lnTo>
                  <a:pt x="819086" y="0"/>
                </a:lnTo>
                <a:lnTo>
                  <a:pt x="819086" y="787812"/>
                </a:lnTo>
                <a:lnTo>
                  <a:pt x="0" y="78781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781312">
            <a:off x="8254304" y="6017845"/>
            <a:ext cx="546057" cy="525208"/>
          </a:xfrm>
          <a:custGeom>
            <a:avLst/>
            <a:gdLst/>
            <a:ahLst/>
            <a:cxnLst/>
            <a:rect l="l" t="t" r="r" b="b"/>
            <a:pathLst>
              <a:path w="819086" h="787812">
                <a:moveTo>
                  <a:pt x="0" y="0"/>
                </a:moveTo>
                <a:lnTo>
                  <a:pt x="819087" y="0"/>
                </a:lnTo>
                <a:lnTo>
                  <a:pt x="819087" y="787812"/>
                </a:lnTo>
                <a:lnTo>
                  <a:pt x="0" y="78781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2978201">
            <a:off x="8666745" y="5396760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E1E3C7B-EE6A-C687-09C2-97C120DEB8D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605232" y="191507"/>
            <a:ext cx="4651651" cy="14265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C3CD06C-B5B9-1532-448F-50C3082CE637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b="20836"/>
          <a:stretch/>
        </p:blipFill>
        <p:spPr>
          <a:xfrm>
            <a:off x="1848080" y="938548"/>
            <a:ext cx="8567695" cy="324317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813F27C-3D68-2549-59B5-1A04BD96642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79683" y="4109519"/>
            <a:ext cx="2304488" cy="118272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7" name="Freeform 27"/>
          <p:cNvSpPr/>
          <p:nvPr/>
        </p:nvSpPr>
        <p:spPr>
          <a:xfrm>
            <a:off x="914620" y="1505504"/>
            <a:ext cx="2879810" cy="5082018"/>
          </a:xfrm>
          <a:custGeom>
            <a:avLst/>
            <a:gdLst/>
            <a:ahLst/>
            <a:cxnLst/>
            <a:rect l="l" t="t" r="r" b="b"/>
            <a:pathLst>
              <a:path w="4319715" h="7623027">
                <a:moveTo>
                  <a:pt x="0" y="0"/>
                </a:moveTo>
                <a:lnTo>
                  <a:pt x="4319716" y="0"/>
                </a:lnTo>
                <a:lnTo>
                  <a:pt x="4319716" y="7623028"/>
                </a:lnTo>
                <a:lnTo>
                  <a:pt x="0" y="762302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6C2F3A7-025C-1235-E260-6B37524DB50F}"/>
              </a:ext>
            </a:extLst>
          </p:cNvPr>
          <p:cNvGrpSpPr/>
          <p:nvPr/>
        </p:nvGrpSpPr>
        <p:grpSpPr>
          <a:xfrm>
            <a:off x="3934131" y="1505505"/>
            <a:ext cx="6645110" cy="4936763"/>
            <a:chOff x="3934131" y="1505505"/>
            <a:chExt cx="6645110" cy="4936763"/>
          </a:xfrm>
        </p:grpSpPr>
        <p:sp>
          <p:nvSpPr>
            <p:cNvPr id="28" name="Freeform 28"/>
            <p:cNvSpPr/>
            <p:nvPr/>
          </p:nvSpPr>
          <p:spPr>
            <a:xfrm>
              <a:off x="3934131" y="1505505"/>
              <a:ext cx="6645110" cy="4936763"/>
            </a:xfrm>
            <a:custGeom>
              <a:avLst/>
              <a:gdLst/>
              <a:ahLst/>
              <a:cxnLst/>
              <a:rect l="l" t="t" r="r" b="b"/>
              <a:pathLst>
                <a:path w="9967665" h="7405145">
                  <a:moveTo>
                    <a:pt x="0" y="0"/>
                  </a:moveTo>
                  <a:lnTo>
                    <a:pt x="9967665" y="0"/>
                  </a:lnTo>
                  <a:lnTo>
                    <a:pt x="9967665" y="7405145"/>
                  </a:lnTo>
                  <a:lnTo>
                    <a:pt x="0" y="7405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4658735" y="2447557"/>
              <a:ext cx="5102486" cy="3528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634"/>
                </a:lnSpc>
                <a:spcBef>
                  <a:spcPct val="0"/>
                </a:spcBef>
              </a:pPr>
              <a:r>
                <a:rPr lang="en-US" sz="4025" b="1" dirty="0" err="1">
                  <a:solidFill>
                    <a:srgbClr val="000000"/>
                  </a:solidFill>
                  <a:latin typeface="Cambria"/>
                </a:rPr>
                <a:t>Tình</a:t>
              </a:r>
              <a:r>
                <a:rPr lang="en-US" sz="4025" b="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b="1" dirty="0" err="1">
                  <a:solidFill>
                    <a:srgbClr val="000000"/>
                  </a:solidFill>
                  <a:latin typeface="Cambria"/>
                </a:rPr>
                <a:t>huống</a:t>
              </a:r>
              <a:r>
                <a:rPr lang="en-US" sz="4025" b="1" dirty="0">
                  <a:solidFill>
                    <a:srgbClr val="000000"/>
                  </a:solidFill>
                  <a:latin typeface="Cambria"/>
                </a:rPr>
                <a:t> 1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: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Khuyên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hãy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dùng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chiếc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xe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cũ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còn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tốt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số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tiền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chỉ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tiêu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vào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việc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ý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nghĩa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hơn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sp>
        <p:nvSpPr>
          <p:cNvPr id="32" name="Freeform 26">
            <a:extLst>
              <a:ext uri="{FF2B5EF4-FFF2-40B4-BE49-F238E27FC236}">
                <a16:creationId xmlns:a16="http://schemas.microsoft.com/office/drawing/2014/main" id="{F2E0BD1A-DE8F-D62F-CC29-FD2CEE17B06C}"/>
              </a:ext>
            </a:extLst>
          </p:cNvPr>
          <p:cNvSpPr/>
          <p:nvPr/>
        </p:nvSpPr>
        <p:spPr>
          <a:xfrm>
            <a:off x="975551" y="415446"/>
            <a:ext cx="955265" cy="955265"/>
          </a:xfrm>
          <a:custGeom>
            <a:avLst/>
            <a:gdLst/>
            <a:ahLst/>
            <a:cxnLst/>
            <a:rect l="l" t="t" r="r" b="b"/>
            <a:pathLst>
              <a:path w="1432897" h="1432897">
                <a:moveTo>
                  <a:pt x="0" y="0"/>
                </a:moveTo>
                <a:lnTo>
                  <a:pt x="1432897" y="0"/>
                </a:lnTo>
                <a:lnTo>
                  <a:pt x="1432897" y="1432897"/>
                </a:lnTo>
                <a:lnTo>
                  <a:pt x="0" y="143289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5075EBD-4DF8-BB79-72D1-D5F61D0650A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22878" y="45148"/>
            <a:ext cx="7346317" cy="192650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7" name="Freeform 27"/>
          <p:cNvSpPr/>
          <p:nvPr/>
        </p:nvSpPr>
        <p:spPr>
          <a:xfrm>
            <a:off x="914620" y="1505504"/>
            <a:ext cx="2879810" cy="5082018"/>
          </a:xfrm>
          <a:custGeom>
            <a:avLst/>
            <a:gdLst/>
            <a:ahLst/>
            <a:cxnLst/>
            <a:rect l="l" t="t" r="r" b="b"/>
            <a:pathLst>
              <a:path w="4319715" h="7623027">
                <a:moveTo>
                  <a:pt x="0" y="0"/>
                </a:moveTo>
                <a:lnTo>
                  <a:pt x="4319716" y="0"/>
                </a:lnTo>
                <a:lnTo>
                  <a:pt x="4319716" y="7623028"/>
                </a:lnTo>
                <a:lnTo>
                  <a:pt x="0" y="762302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06A1B4C-CD03-7D6A-D014-DEDE41CBF3EB}"/>
              </a:ext>
            </a:extLst>
          </p:cNvPr>
          <p:cNvGrpSpPr/>
          <p:nvPr/>
        </p:nvGrpSpPr>
        <p:grpSpPr>
          <a:xfrm>
            <a:off x="3934131" y="1505505"/>
            <a:ext cx="6645110" cy="4936763"/>
            <a:chOff x="3934131" y="1505505"/>
            <a:chExt cx="6645110" cy="4936763"/>
          </a:xfrm>
        </p:grpSpPr>
        <p:sp>
          <p:nvSpPr>
            <p:cNvPr id="28" name="Freeform 28"/>
            <p:cNvSpPr/>
            <p:nvPr/>
          </p:nvSpPr>
          <p:spPr>
            <a:xfrm>
              <a:off x="3934131" y="1505505"/>
              <a:ext cx="6645110" cy="4936763"/>
            </a:xfrm>
            <a:custGeom>
              <a:avLst/>
              <a:gdLst/>
              <a:ahLst/>
              <a:cxnLst/>
              <a:rect l="l" t="t" r="r" b="b"/>
              <a:pathLst>
                <a:path w="9967665" h="7405145">
                  <a:moveTo>
                    <a:pt x="0" y="0"/>
                  </a:moveTo>
                  <a:lnTo>
                    <a:pt x="9967665" y="0"/>
                  </a:lnTo>
                  <a:lnTo>
                    <a:pt x="9967665" y="7405145"/>
                  </a:lnTo>
                  <a:lnTo>
                    <a:pt x="0" y="7405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4363399" y="2340852"/>
              <a:ext cx="5786572" cy="3528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634"/>
                </a:lnSpc>
                <a:spcBef>
                  <a:spcPct val="0"/>
                </a:spcBef>
              </a:pP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Tình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huống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2: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Khuyên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các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nên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tổ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chức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buổi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liên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hoan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tiết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kiệm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vui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số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tiền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dư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ra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thể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nhiều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việc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ý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nghĩa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hơn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sp>
        <p:nvSpPr>
          <p:cNvPr id="33" name="Freeform 26">
            <a:extLst>
              <a:ext uri="{FF2B5EF4-FFF2-40B4-BE49-F238E27FC236}">
                <a16:creationId xmlns:a16="http://schemas.microsoft.com/office/drawing/2014/main" id="{59693F0B-1448-D36C-3DA9-3533B4EAF8D5}"/>
              </a:ext>
            </a:extLst>
          </p:cNvPr>
          <p:cNvSpPr/>
          <p:nvPr/>
        </p:nvSpPr>
        <p:spPr>
          <a:xfrm>
            <a:off x="975551" y="415446"/>
            <a:ext cx="955265" cy="955265"/>
          </a:xfrm>
          <a:custGeom>
            <a:avLst/>
            <a:gdLst/>
            <a:ahLst/>
            <a:cxnLst/>
            <a:rect l="l" t="t" r="r" b="b"/>
            <a:pathLst>
              <a:path w="1432897" h="1432897">
                <a:moveTo>
                  <a:pt x="0" y="0"/>
                </a:moveTo>
                <a:lnTo>
                  <a:pt x="1432897" y="0"/>
                </a:lnTo>
                <a:lnTo>
                  <a:pt x="1432897" y="1432897"/>
                </a:lnTo>
                <a:lnTo>
                  <a:pt x="0" y="143289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7C340CF-1998-2883-82C6-C52029AE1E0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61432" y="6854"/>
            <a:ext cx="7340220" cy="192650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C2ABE6-19CE-8DA5-9907-E1B0C0998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97E6DA0-FEA8-F055-7EE8-4ED283B15550}"/>
              </a:ext>
            </a:extLst>
          </p:cNvPr>
          <p:cNvSpPr/>
          <p:nvPr/>
        </p:nvSpPr>
        <p:spPr>
          <a:xfrm>
            <a:off x="-1069986" y="-814062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53D5F15-4832-26D2-ABBC-1D965DF947FA}"/>
              </a:ext>
            </a:extLst>
          </p:cNvPr>
          <p:cNvSpPr/>
          <p:nvPr/>
        </p:nvSpPr>
        <p:spPr>
          <a:xfrm>
            <a:off x="-457616" y="1316041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78DF341-1C25-32F6-86CE-4C761ECAAD14}"/>
              </a:ext>
            </a:extLst>
          </p:cNvPr>
          <p:cNvSpPr/>
          <p:nvPr/>
        </p:nvSpPr>
        <p:spPr>
          <a:xfrm>
            <a:off x="-457616" y="2203691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5"/>
                </a:lnTo>
                <a:lnTo>
                  <a:pt x="0" y="1540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060E6BD-0F82-484E-1581-00031617CD9C}"/>
              </a:ext>
            </a:extLst>
          </p:cNvPr>
          <p:cNvSpPr/>
          <p:nvPr/>
        </p:nvSpPr>
        <p:spPr>
          <a:xfrm>
            <a:off x="-463132" y="325480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32CCB38-C59D-131B-6800-D7407147C6E1}"/>
              </a:ext>
            </a:extLst>
          </p:cNvPr>
          <p:cNvSpPr/>
          <p:nvPr/>
        </p:nvSpPr>
        <p:spPr>
          <a:xfrm rot="-10800000">
            <a:off x="11119184" y="5749171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83C5E84-7C9F-C45B-E6EC-4E340C6C7C87}"/>
              </a:ext>
            </a:extLst>
          </p:cNvPr>
          <p:cNvSpPr/>
          <p:nvPr/>
        </p:nvSpPr>
        <p:spPr>
          <a:xfrm rot="-10800000">
            <a:off x="11119184" y="4874219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2D7222E-7D60-59BF-ED05-61EB5AE222BB}"/>
              </a:ext>
            </a:extLst>
          </p:cNvPr>
          <p:cNvSpPr/>
          <p:nvPr/>
        </p:nvSpPr>
        <p:spPr>
          <a:xfrm rot="-10800000">
            <a:off x="11119184" y="3846917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4"/>
                </a:lnTo>
                <a:lnTo>
                  <a:pt x="0" y="1540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593AF86-7FEE-7B19-53C6-A1F33AA3E550}"/>
              </a:ext>
            </a:extLst>
          </p:cNvPr>
          <p:cNvSpPr/>
          <p:nvPr/>
        </p:nvSpPr>
        <p:spPr>
          <a:xfrm rot="-10800000">
            <a:off x="11119184" y="353895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C8E81407-3B13-9839-113F-3DBEE479E5DC}"/>
              </a:ext>
            </a:extLst>
          </p:cNvPr>
          <p:cNvSpPr/>
          <p:nvPr/>
        </p:nvSpPr>
        <p:spPr>
          <a:xfrm rot="3049741">
            <a:off x="-569326" y="3719087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A457A9B-25AA-9D39-66D5-11A2FE3F1F05}"/>
              </a:ext>
            </a:extLst>
          </p:cNvPr>
          <p:cNvSpPr/>
          <p:nvPr/>
        </p:nvSpPr>
        <p:spPr>
          <a:xfrm rot="-7124010">
            <a:off x="11989714" y="615704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AE2B2A01-A8E8-2146-9952-69AF1195B5C3}"/>
              </a:ext>
            </a:extLst>
          </p:cNvPr>
          <p:cNvSpPr/>
          <p:nvPr/>
        </p:nvSpPr>
        <p:spPr>
          <a:xfrm rot="3049741">
            <a:off x="49194" y="4724209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94B3369E-EE2C-6111-C1A1-60ADFEBDC7FF}"/>
              </a:ext>
            </a:extLst>
          </p:cNvPr>
          <p:cNvSpPr/>
          <p:nvPr/>
        </p:nvSpPr>
        <p:spPr>
          <a:xfrm rot="-7124010">
            <a:off x="11563520" y="-484839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DD444538-99E4-2B10-68F7-339523D47BDB}"/>
              </a:ext>
            </a:extLst>
          </p:cNvPr>
          <p:cNvSpPr/>
          <p:nvPr/>
        </p:nvSpPr>
        <p:spPr>
          <a:xfrm rot="4314526">
            <a:off x="569105" y="4129557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C697ED4D-FE15-9E12-6B61-1EDDE8E20E0E}"/>
              </a:ext>
            </a:extLst>
          </p:cNvPr>
          <p:cNvSpPr/>
          <p:nvPr/>
        </p:nvSpPr>
        <p:spPr>
          <a:xfrm rot="894942">
            <a:off x="1484357" y="339775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8914D042-0519-E8F0-78A6-9D11B37B1227}"/>
              </a:ext>
            </a:extLst>
          </p:cNvPr>
          <p:cNvSpPr/>
          <p:nvPr/>
        </p:nvSpPr>
        <p:spPr>
          <a:xfrm rot="894942">
            <a:off x="9872683" y="6070743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1"/>
                </a:lnTo>
                <a:lnTo>
                  <a:pt x="0" y="10572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781D3E3-687C-FEAA-4B22-19340FD1A0FC}"/>
              </a:ext>
            </a:extLst>
          </p:cNvPr>
          <p:cNvSpPr/>
          <p:nvPr/>
        </p:nvSpPr>
        <p:spPr>
          <a:xfrm rot="894942">
            <a:off x="9510025" y="-266103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95993405-3109-F36B-7A51-19F4B818225F}"/>
              </a:ext>
            </a:extLst>
          </p:cNvPr>
          <p:cNvSpPr/>
          <p:nvPr/>
        </p:nvSpPr>
        <p:spPr>
          <a:xfrm rot="1126744">
            <a:off x="1468777" y="3076590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0577785C-8508-6C9B-6FEC-89038048CECD}"/>
              </a:ext>
            </a:extLst>
          </p:cNvPr>
          <p:cNvSpPr/>
          <p:nvPr/>
        </p:nvSpPr>
        <p:spPr>
          <a:xfrm rot="1126744">
            <a:off x="10059395" y="3671836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E61E9ED2-8DA0-92D2-DECB-B2FD502E73BA}"/>
              </a:ext>
            </a:extLst>
          </p:cNvPr>
          <p:cNvSpPr/>
          <p:nvPr/>
        </p:nvSpPr>
        <p:spPr>
          <a:xfrm rot="1126744">
            <a:off x="1859432" y="6468162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70ED991A-C4C7-5FA5-5370-CD97EABA4A97}"/>
              </a:ext>
            </a:extLst>
          </p:cNvPr>
          <p:cNvSpPr/>
          <p:nvPr/>
        </p:nvSpPr>
        <p:spPr>
          <a:xfrm rot="-5859224">
            <a:off x="11141711" y="2062179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5541FDC7-1B8B-3388-5B9F-4C6D3C31D1C1}"/>
              </a:ext>
            </a:extLst>
          </p:cNvPr>
          <p:cNvSpPr/>
          <p:nvPr/>
        </p:nvSpPr>
        <p:spPr>
          <a:xfrm rot="4314526">
            <a:off x="1187625" y="5134679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316A390E-01E1-792A-8F71-85AEEDF78764}"/>
              </a:ext>
            </a:extLst>
          </p:cNvPr>
          <p:cNvSpPr/>
          <p:nvPr/>
        </p:nvSpPr>
        <p:spPr>
          <a:xfrm rot="-5859224">
            <a:off x="10715517" y="961636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1"/>
                </a:lnTo>
                <a:lnTo>
                  <a:pt x="0" y="10572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E110B31D-CC57-4ACF-418B-618B69661FFD}"/>
              </a:ext>
            </a:extLst>
          </p:cNvPr>
          <p:cNvSpPr/>
          <p:nvPr/>
        </p:nvSpPr>
        <p:spPr>
          <a:xfrm>
            <a:off x="2600321" y="3263879"/>
            <a:ext cx="1620939" cy="1520735"/>
          </a:xfrm>
          <a:custGeom>
            <a:avLst/>
            <a:gdLst/>
            <a:ahLst/>
            <a:cxnLst/>
            <a:rect l="l" t="t" r="r" b="b"/>
            <a:pathLst>
              <a:path w="2431408" h="2281103">
                <a:moveTo>
                  <a:pt x="0" y="0"/>
                </a:moveTo>
                <a:lnTo>
                  <a:pt x="2431408" y="0"/>
                </a:lnTo>
                <a:lnTo>
                  <a:pt x="2431408" y="2281103"/>
                </a:lnTo>
                <a:lnTo>
                  <a:pt x="0" y="22811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E32A8744-B1A9-C401-6358-E5845C5916C1}"/>
              </a:ext>
            </a:extLst>
          </p:cNvPr>
          <p:cNvSpPr/>
          <p:nvPr/>
        </p:nvSpPr>
        <p:spPr>
          <a:xfrm>
            <a:off x="7758719" y="3263879"/>
            <a:ext cx="1620939" cy="1520735"/>
          </a:xfrm>
          <a:custGeom>
            <a:avLst/>
            <a:gdLst/>
            <a:ahLst/>
            <a:cxnLst/>
            <a:rect l="l" t="t" r="r" b="b"/>
            <a:pathLst>
              <a:path w="2431408" h="2281103">
                <a:moveTo>
                  <a:pt x="0" y="0"/>
                </a:moveTo>
                <a:lnTo>
                  <a:pt x="2431408" y="0"/>
                </a:lnTo>
                <a:lnTo>
                  <a:pt x="2431408" y="2281103"/>
                </a:lnTo>
                <a:lnTo>
                  <a:pt x="0" y="22811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F03A345D-D519-CE70-F1DD-6F7BFF4EC0AC}"/>
              </a:ext>
            </a:extLst>
          </p:cNvPr>
          <p:cNvSpPr/>
          <p:nvPr/>
        </p:nvSpPr>
        <p:spPr>
          <a:xfrm>
            <a:off x="3908171" y="2717343"/>
            <a:ext cx="3850549" cy="4021461"/>
          </a:xfrm>
          <a:custGeom>
            <a:avLst/>
            <a:gdLst/>
            <a:ahLst/>
            <a:cxnLst/>
            <a:rect l="l" t="t" r="r" b="b"/>
            <a:pathLst>
              <a:path w="5775823" h="6032191">
                <a:moveTo>
                  <a:pt x="0" y="0"/>
                </a:moveTo>
                <a:lnTo>
                  <a:pt x="5775823" y="0"/>
                </a:lnTo>
                <a:lnTo>
                  <a:pt x="5775823" y="6032192"/>
                </a:lnTo>
                <a:lnTo>
                  <a:pt x="0" y="60321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807EBD2-EE36-D038-2D90-F021065408F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25832" y="489030"/>
            <a:ext cx="7773074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99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557891" y="2278038"/>
            <a:ext cx="4425749" cy="4209994"/>
          </a:xfrm>
          <a:custGeom>
            <a:avLst/>
            <a:gdLst/>
            <a:ahLst/>
            <a:cxnLst/>
            <a:rect l="l" t="t" r="r" b="b"/>
            <a:pathLst>
              <a:path w="6638624" h="6314991">
                <a:moveTo>
                  <a:pt x="0" y="0"/>
                </a:moveTo>
                <a:lnTo>
                  <a:pt x="6638624" y="0"/>
                </a:lnTo>
                <a:lnTo>
                  <a:pt x="6638624" y="6314991"/>
                </a:lnTo>
                <a:lnTo>
                  <a:pt x="0" y="631499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8D019C1-0B02-E306-95F9-77C7299D2C6E}"/>
              </a:ext>
            </a:extLst>
          </p:cNvPr>
          <p:cNvGrpSpPr/>
          <p:nvPr/>
        </p:nvGrpSpPr>
        <p:grpSpPr>
          <a:xfrm>
            <a:off x="4428865" y="933972"/>
            <a:ext cx="7077335" cy="5655260"/>
            <a:chOff x="4428865" y="933972"/>
            <a:chExt cx="7077335" cy="5655260"/>
          </a:xfrm>
        </p:grpSpPr>
        <p:sp>
          <p:nvSpPr>
            <p:cNvPr id="27" name="Freeform 27"/>
            <p:cNvSpPr/>
            <p:nvPr/>
          </p:nvSpPr>
          <p:spPr>
            <a:xfrm>
              <a:off x="4428865" y="1157377"/>
              <a:ext cx="7077335" cy="5431855"/>
            </a:xfrm>
            <a:custGeom>
              <a:avLst/>
              <a:gdLst/>
              <a:ahLst/>
              <a:cxnLst/>
              <a:rect l="l" t="t" r="r" b="b"/>
              <a:pathLst>
                <a:path w="10616003" h="8147783">
                  <a:moveTo>
                    <a:pt x="0" y="0"/>
                  </a:moveTo>
                  <a:lnTo>
                    <a:pt x="10616003" y="0"/>
                  </a:lnTo>
                  <a:lnTo>
                    <a:pt x="10616003" y="8147783"/>
                  </a:lnTo>
                  <a:lnTo>
                    <a:pt x="0" y="8147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=""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7068215" y="933972"/>
              <a:ext cx="1798635" cy="1760414"/>
            </a:xfrm>
            <a:custGeom>
              <a:avLst/>
              <a:gdLst/>
              <a:ahLst/>
              <a:cxnLst/>
              <a:rect l="l" t="t" r="r" b="b"/>
              <a:pathLst>
                <a:path w="2697953" h="2640621">
                  <a:moveTo>
                    <a:pt x="0" y="0"/>
                  </a:moveTo>
                  <a:lnTo>
                    <a:pt x="2697953" y="0"/>
                  </a:lnTo>
                  <a:lnTo>
                    <a:pt x="2697953" y="2640622"/>
                  </a:lnTo>
                  <a:lnTo>
                    <a:pt x="0" y="2640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=""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5137770" y="3094852"/>
              <a:ext cx="5839723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232"/>
                </a:lnSpc>
              </a:pP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Có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tiền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nhờ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công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sức</a:t>
              </a:r>
              <a:endParaRPr lang="en-US" sz="3779" dirty="0">
                <a:solidFill>
                  <a:srgbClr val="292626"/>
                </a:solidFill>
                <a:latin typeface="Cambria Bold"/>
              </a:endParaRPr>
            </a:p>
            <a:p>
              <a:pPr defTabSz="609630">
                <a:lnSpc>
                  <a:spcPts val="4232"/>
                </a:lnSpc>
              </a:pP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Và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trí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tuệ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mà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nên</a:t>
              </a:r>
              <a:endParaRPr lang="en-US" sz="3779" dirty="0">
                <a:solidFill>
                  <a:srgbClr val="292626"/>
                </a:solidFill>
                <a:latin typeface="Cambria Bold"/>
              </a:endParaRPr>
            </a:p>
            <a:p>
              <a:pPr defTabSz="609630">
                <a:lnSpc>
                  <a:spcPts val="4232"/>
                </a:lnSpc>
              </a:pP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Phải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giữ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gìn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,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tiết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kiệm</a:t>
              </a:r>
              <a:endParaRPr lang="en-US" sz="3779" dirty="0">
                <a:solidFill>
                  <a:srgbClr val="292626"/>
                </a:solidFill>
                <a:latin typeface="Cambria Bold"/>
              </a:endParaRPr>
            </a:p>
            <a:p>
              <a:pPr defTabSz="609630">
                <a:lnSpc>
                  <a:spcPts val="4232"/>
                </a:lnSpc>
              </a:pP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Biết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tiêu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tiền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thông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minh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.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6F35BDC1-0A38-D2DE-87E5-49F7D4A42A0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72835" y="865304"/>
            <a:ext cx="4706520" cy="192650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915652" y="1800257"/>
            <a:ext cx="2391894" cy="1327501"/>
          </a:xfrm>
          <a:custGeom>
            <a:avLst/>
            <a:gdLst/>
            <a:ahLst/>
            <a:cxnLst/>
            <a:rect l="l" t="t" r="r" b="b"/>
            <a:pathLst>
              <a:path w="3587841" h="1991252">
                <a:moveTo>
                  <a:pt x="0" y="0"/>
                </a:moveTo>
                <a:lnTo>
                  <a:pt x="3587841" y="0"/>
                </a:lnTo>
                <a:lnTo>
                  <a:pt x="3587841" y="1991252"/>
                </a:lnTo>
                <a:lnTo>
                  <a:pt x="0" y="1991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91268" y="449434"/>
            <a:ext cx="989065" cy="1017034"/>
          </a:xfrm>
          <a:custGeom>
            <a:avLst/>
            <a:gdLst/>
            <a:ahLst/>
            <a:cxnLst/>
            <a:rect l="l" t="t" r="r" b="b"/>
            <a:pathLst>
              <a:path w="1483598" h="1525551">
                <a:moveTo>
                  <a:pt x="0" y="0"/>
                </a:moveTo>
                <a:lnTo>
                  <a:pt x="1483598" y="0"/>
                </a:lnTo>
                <a:lnTo>
                  <a:pt x="1483598" y="1525551"/>
                </a:lnTo>
                <a:lnTo>
                  <a:pt x="0" y="15255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11251" y="3477008"/>
            <a:ext cx="927151" cy="949707"/>
          </a:xfrm>
          <a:custGeom>
            <a:avLst/>
            <a:gdLst/>
            <a:ahLst/>
            <a:cxnLst/>
            <a:rect l="l" t="t" r="r" b="b"/>
            <a:pathLst>
              <a:path w="1390726" h="1424560">
                <a:moveTo>
                  <a:pt x="0" y="0"/>
                </a:moveTo>
                <a:lnTo>
                  <a:pt x="1390727" y="0"/>
                </a:lnTo>
                <a:lnTo>
                  <a:pt x="1390727" y="1424560"/>
                </a:lnTo>
                <a:lnTo>
                  <a:pt x="0" y="14245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4" y="5749171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11119184" y="4874219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800000">
            <a:off x="11119184" y="3846917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4"/>
                </a:lnTo>
                <a:lnTo>
                  <a:pt x="0" y="15409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11119184" y="353895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5400000">
            <a:off x="-327269" y="3549561"/>
            <a:ext cx="622929" cy="2984091"/>
          </a:xfrm>
          <a:custGeom>
            <a:avLst/>
            <a:gdLst/>
            <a:ahLst/>
            <a:cxnLst/>
            <a:rect l="l" t="t" r="r" b="b"/>
            <a:pathLst>
              <a:path w="934394" h="4476137">
                <a:moveTo>
                  <a:pt x="0" y="0"/>
                </a:moveTo>
                <a:lnTo>
                  <a:pt x="934393" y="0"/>
                </a:lnTo>
                <a:lnTo>
                  <a:pt x="934393" y="4476137"/>
                </a:lnTo>
                <a:lnTo>
                  <a:pt x="0" y="447613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2125002">
            <a:off x="1783" y="5602963"/>
            <a:ext cx="1546089" cy="1729890"/>
          </a:xfrm>
          <a:custGeom>
            <a:avLst/>
            <a:gdLst/>
            <a:ahLst/>
            <a:cxnLst/>
            <a:rect l="l" t="t" r="r" b="b"/>
            <a:pathLst>
              <a:path w="2319133" h="2594835">
                <a:moveTo>
                  <a:pt x="0" y="0"/>
                </a:moveTo>
                <a:lnTo>
                  <a:pt x="2319133" y="0"/>
                </a:lnTo>
                <a:lnTo>
                  <a:pt x="2319133" y="2594835"/>
                </a:lnTo>
                <a:lnTo>
                  <a:pt x="0" y="259483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CF2C36C-CB32-906A-EA94-34069D4D8546}"/>
              </a:ext>
            </a:extLst>
          </p:cNvPr>
          <p:cNvGrpSpPr/>
          <p:nvPr/>
        </p:nvGrpSpPr>
        <p:grpSpPr>
          <a:xfrm>
            <a:off x="2647001" y="1704846"/>
            <a:ext cx="7020156" cy="1761377"/>
            <a:chOff x="2469697" y="472756"/>
            <a:chExt cx="7020156" cy="1761377"/>
          </a:xfrm>
        </p:grpSpPr>
        <p:sp>
          <p:nvSpPr>
            <p:cNvPr id="3" name="Freeform 3"/>
            <p:cNvSpPr/>
            <p:nvPr/>
          </p:nvSpPr>
          <p:spPr>
            <a:xfrm>
              <a:off x="2469697" y="472756"/>
              <a:ext cx="7020156" cy="1761377"/>
            </a:xfrm>
            <a:custGeom>
              <a:avLst/>
              <a:gdLst/>
              <a:ahLst/>
              <a:cxnLst/>
              <a:rect l="l" t="t" r="r" b="b"/>
              <a:pathLst>
                <a:path w="10270661" h="1506059">
                  <a:moveTo>
                    <a:pt x="0" y="0"/>
                  </a:moveTo>
                  <a:lnTo>
                    <a:pt x="10270660" y="0"/>
                  </a:lnTo>
                  <a:lnTo>
                    <a:pt x="10270660" y="1506059"/>
                  </a:lnTo>
                  <a:lnTo>
                    <a:pt x="0" y="15060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extLst>
                  <a:ext uri="{96DAC541-7B7A-43D3-8B79-37D633B846F1}">
                    <asvg:svgBlip xmlns="" xmlns:asvg="http://schemas.microsoft.com/office/drawing/2016/SVG/main" r:embed="rId29"/>
                  </a:ext>
                </a:extLst>
              </a:blip>
              <a:stretch>
                <a:fillRect l="-42363" r="-11991"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2823527" y="648373"/>
              <a:ext cx="6167895" cy="1477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điệp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endParaRPr lang="en-US" sz="4800" b="1" dirty="0">
                <a:solidFill>
                  <a:srgbClr val="FFFFF9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 rot="1819904">
            <a:off x="1528151" y="2361473"/>
            <a:ext cx="682150" cy="656104"/>
          </a:xfrm>
          <a:custGeom>
            <a:avLst/>
            <a:gdLst/>
            <a:ahLst/>
            <a:cxnLst/>
            <a:rect l="l" t="t" r="r" b="b"/>
            <a:pathLst>
              <a:path w="1023225" h="984156">
                <a:moveTo>
                  <a:pt x="0" y="0"/>
                </a:moveTo>
                <a:lnTo>
                  <a:pt x="1023225" y="0"/>
                </a:lnTo>
                <a:lnTo>
                  <a:pt x="1023225" y="984156"/>
                </a:lnTo>
                <a:lnTo>
                  <a:pt x="0" y="984156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1819904">
            <a:off x="1445731" y="629899"/>
            <a:ext cx="682150" cy="656104"/>
          </a:xfrm>
          <a:custGeom>
            <a:avLst/>
            <a:gdLst/>
            <a:ahLst/>
            <a:cxnLst/>
            <a:rect l="l" t="t" r="r" b="b"/>
            <a:pathLst>
              <a:path w="1023225" h="984156">
                <a:moveTo>
                  <a:pt x="0" y="0"/>
                </a:moveTo>
                <a:lnTo>
                  <a:pt x="1023225" y="0"/>
                </a:lnTo>
                <a:lnTo>
                  <a:pt x="1023225" y="984156"/>
                </a:lnTo>
                <a:lnTo>
                  <a:pt x="0" y="984156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1819904">
            <a:off x="9963443" y="2135955"/>
            <a:ext cx="682150" cy="656104"/>
          </a:xfrm>
          <a:custGeom>
            <a:avLst/>
            <a:gdLst/>
            <a:ahLst/>
            <a:cxnLst/>
            <a:rect l="l" t="t" r="r" b="b"/>
            <a:pathLst>
              <a:path w="1023225" h="984156">
                <a:moveTo>
                  <a:pt x="0" y="0"/>
                </a:moveTo>
                <a:lnTo>
                  <a:pt x="1023225" y="0"/>
                </a:lnTo>
                <a:lnTo>
                  <a:pt x="1023225" y="984156"/>
                </a:lnTo>
                <a:lnTo>
                  <a:pt x="0" y="984156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49C16F-9135-594F-968D-669073BF515D}"/>
              </a:ext>
            </a:extLst>
          </p:cNvPr>
          <p:cNvGrpSpPr/>
          <p:nvPr/>
        </p:nvGrpSpPr>
        <p:grpSpPr>
          <a:xfrm>
            <a:off x="2006866" y="3823107"/>
            <a:ext cx="6301592" cy="1192121"/>
            <a:chOff x="2469697" y="472756"/>
            <a:chExt cx="6301592" cy="1192121"/>
          </a:xfrm>
        </p:grpSpPr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BB909FF3-5574-FE5F-EC2D-3D2877A034FE}"/>
                </a:ext>
              </a:extLst>
            </p:cNvPr>
            <p:cNvSpPr/>
            <p:nvPr/>
          </p:nvSpPr>
          <p:spPr>
            <a:xfrm>
              <a:off x="2469697" y="472756"/>
              <a:ext cx="6301592" cy="1192121"/>
            </a:xfrm>
            <a:custGeom>
              <a:avLst/>
              <a:gdLst/>
              <a:ahLst/>
              <a:cxnLst/>
              <a:rect l="l" t="t" r="r" b="b"/>
              <a:pathLst>
                <a:path w="10270661" h="1506059">
                  <a:moveTo>
                    <a:pt x="0" y="0"/>
                  </a:moveTo>
                  <a:lnTo>
                    <a:pt x="10270660" y="0"/>
                  </a:lnTo>
                  <a:lnTo>
                    <a:pt x="10270660" y="1506059"/>
                  </a:lnTo>
                  <a:lnTo>
                    <a:pt x="0" y="15060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extLst>
                  <a:ext uri="{96DAC541-7B7A-43D3-8B79-37D633B846F1}">
                    <asvg:svgBlip xmlns="" xmlns:asvg="http://schemas.microsoft.com/office/drawing/2016/SVG/main" r:embed="rId29"/>
                  </a:ext>
                </a:extLst>
              </a:blip>
              <a:stretch>
                <a:fillRect l="-42363" r="-11991"/>
              </a:stretch>
            </a:blipFill>
          </p:spPr>
        </p:sp>
        <p:sp>
          <p:nvSpPr>
            <p:cNvPr id="28" name="TextBox 20">
              <a:extLst>
                <a:ext uri="{FF2B5EF4-FFF2-40B4-BE49-F238E27FC236}">
                  <a16:creationId xmlns:a16="http://schemas.microsoft.com/office/drawing/2014/main" id="{75F2EFFA-3D6B-7F6D-B8F3-E4B045AAB613}"/>
                </a:ext>
              </a:extLst>
            </p:cNvPr>
            <p:cNvSpPr txBox="1"/>
            <p:nvPr/>
          </p:nvSpPr>
          <p:spPr>
            <a:xfrm>
              <a:off x="2603394" y="708339"/>
              <a:ext cx="6167895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mới</a:t>
              </a:r>
              <a:endParaRPr lang="en-US" sz="4800" b="1" dirty="0">
                <a:solidFill>
                  <a:srgbClr val="FFFFF9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9F9C555-A980-5996-10F4-D3C1F510A1D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698889" y="26314"/>
            <a:ext cx="4480948" cy="192650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5E1A2F-9EDC-B98F-5947-19FD30D51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85F9BF4-1D3E-46DD-C2C2-11B88DDE2EA1}"/>
              </a:ext>
            </a:extLst>
          </p:cNvPr>
          <p:cNvSpPr/>
          <p:nvPr/>
        </p:nvSpPr>
        <p:spPr>
          <a:xfrm>
            <a:off x="-1069986" y="-814062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927CD75-DAD8-30BD-DB63-0D13EF306E82}"/>
              </a:ext>
            </a:extLst>
          </p:cNvPr>
          <p:cNvSpPr/>
          <p:nvPr/>
        </p:nvSpPr>
        <p:spPr>
          <a:xfrm>
            <a:off x="-457616" y="1316041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531BC0F-8CE7-39BA-7DDE-BA9D52D8F655}"/>
              </a:ext>
            </a:extLst>
          </p:cNvPr>
          <p:cNvSpPr/>
          <p:nvPr/>
        </p:nvSpPr>
        <p:spPr>
          <a:xfrm>
            <a:off x="-457616" y="2203691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5"/>
                </a:lnTo>
                <a:lnTo>
                  <a:pt x="0" y="1540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D33FBBB-57DB-0EDF-FD1E-0133EEC624E4}"/>
              </a:ext>
            </a:extLst>
          </p:cNvPr>
          <p:cNvSpPr/>
          <p:nvPr/>
        </p:nvSpPr>
        <p:spPr>
          <a:xfrm>
            <a:off x="-463132" y="325480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A9673CE-1FF6-9834-F110-ED5CA3447388}"/>
              </a:ext>
            </a:extLst>
          </p:cNvPr>
          <p:cNvSpPr/>
          <p:nvPr/>
        </p:nvSpPr>
        <p:spPr>
          <a:xfrm rot="-10800000">
            <a:off x="11119184" y="5749171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F218883-FFCA-2174-9F30-E887F60AB632}"/>
              </a:ext>
            </a:extLst>
          </p:cNvPr>
          <p:cNvSpPr/>
          <p:nvPr/>
        </p:nvSpPr>
        <p:spPr>
          <a:xfrm rot="-10800000">
            <a:off x="11119184" y="4874219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2FA4C37-3785-5D79-29E3-7823F3AEE9E7}"/>
              </a:ext>
            </a:extLst>
          </p:cNvPr>
          <p:cNvSpPr/>
          <p:nvPr/>
        </p:nvSpPr>
        <p:spPr>
          <a:xfrm rot="-10800000">
            <a:off x="11119184" y="3846917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4"/>
                </a:lnTo>
                <a:lnTo>
                  <a:pt x="0" y="1540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B5A53A8-AD68-ECBE-49AD-1D77F46B1873}"/>
              </a:ext>
            </a:extLst>
          </p:cNvPr>
          <p:cNvSpPr/>
          <p:nvPr/>
        </p:nvSpPr>
        <p:spPr>
          <a:xfrm rot="-10800000">
            <a:off x="11119184" y="353895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5CA80EC8-8B97-C293-0123-135B0B0D5749}"/>
              </a:ext>
            </a:extLst>
          </p:cNvPr>
          <p:cNvSpPr/>
          <p:nvPr/>
        </p:nvSpPr>
        <p:spPr>
          <a:xfrm rot="3049741">
            <a:off x="-569326" y="3719087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2F78D6AF-C1D0-4952-6D91-41B894C87B6F}"/>
              </a:ext>
            </a:extLst>
          </p:cNvPr>
          <p:cNvSpPr/>
          <p:nvPr/>
        </p:nvSpPr>
        <p:spPr>
          <a:xfrm rot="-7124010">
            <a:off x="11989714" y="615704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D126CDA9-B4D8-1B08-A8DF-530BCB548580}"/>
              </a:ext>
            </a:extLst>
          </p:cNvPr>
          <p:cNvSpPr/>
          <p:nvPr/>
        </p:nvSpPr>
        <p:spPr>
          <a:xfrm rot="3049741">
            <a:off x="49194" y="4724209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67558770-FBA5-8EC8-86E8-CC3798BB776B}"/>
              </a:ext>
            </a:extLst>
          </p:cNvPr>
          <p:cNvSpPr/>
          <p:nvPr/>
        </p:nvSpPr>
        <p:spPr>
          <a:xfrm rot="-7124010">
            <a:off x="11563520" y="-484839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055906F5-B527-F98B-7C04-AC2895E63EFD}"/>
              </a:ext>
            </a:extLst>
          </p:cNvPr>
          <p:cNvSpPr/>
          <p:nvPr/>
        </p:nvSpPr>
        <p:spPr>
          <a:xfrm rot="4314526">
            <a:off x="569105" y="4129557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3ACDAB91-6D92-5200-4A80-23E45C1D49AB}"/>
              </a:ext>
            </a:extLst>
          </p:cNvPr>
          <p:cNvSpPr/>
          <p:nvPr/>
        </p:nvSpPr>
        <p:spPr>
          <a:xfrm rot="894942">
            <a:off x="1484357" y="339775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32B0EDB0-31C8-3E94-E194-45038ED45A7E}"/>
              </a:ext>
            </a:extLst>
          </p:cNvPr>
          <p:cNvSpPr/>
          <p:nvPr/>
        </p:nvSpPr>
        <p:spPr>
          <a:xfrm rot="894942">
            <a:off x="9872683" y="6070743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1"/>
                </a:lnTo>
                <a:lnTo>
                  <a:pt x="0" y="10572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D9E0B224-2D52-581C-32A5-C61D876DA893}"/>
              </a:ext>
            </a:extLst>
          </p:cNvPr>
          <p:cNvSpPr/>
          <p:nvPr/>
        </p:nvSpPr>
        <p:spPr>
          <a:xfrm rot="894942">
            <a:off x="9510025" y="-266103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A7B2AEE1-200A-B7D5-C01A-D718191ECC5D}"/>
              </a:ext>
            </a:extLst>
          </p:cNvPr>
          <p:cNvSpPr/>
          <p:nvPr/>
        </p:nvSpPr>
        <p:spPr>
          <a:xfrm rot="1126744">
            <a:off x="1468777" y="3076590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076A9E59-1E7B-4878-844A-47402BECBABC}"/>
              </a:ext>
            </a:extLst>
          </p:cNvPr>
          <p:cNvSpPr/>
          <p:nvPr/>
        </p:nvSpPr>
        <p:spPr>
          <a:xfrm rot="1126744">
            <a:off x="10059395" y="3671836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5147E9DC-5CAE-2B3A-8984-74B884862EA3}"/>
              </a:ext>
            </a:extLst>
          </p:cNvPr>
          <p:cNvSpPr/>
          <p:nvPr/>
        </p:nvSpPr>
        <p:spPr>
          <a:xfrm rot="1126744">
            <a:off x="1859432" y="6468162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4C1E9B2F-C030-9C3B-FE65-5FA2EC625996}"/>
              </a:ext>
            </a:extLst>
          </p:cNvPr>
          <p:cNvSpPr/>
          <p:nvPr/>
        </p:nvSpPr>
        <p:spPr>
          <a:xfrm rot="-5859224">
            <a:off x="11141711" y="2062179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AF05130D-6F3F-8E01-BDD0-F7732BF296BC}"/>
              </a:ext>
            </a:extLst>
          </p:cNvPr>
          <p:cNvSpPr/>
          <p:nvPr/>
        </p:nvSpPr>
        <p:spPr>
          <a:xfrm rot="4314526">
            <a:off x="1187625" y="5134679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1D6247B6-28CA-5497-87ED-DE2AB9C340ED}"/>
              </a:ext>
            </a:extLst>
          </p:cNvPr>
          <p:cNvSpPr/>
          <p:nvPr/>
        </p:nvSpPr>
        <p:spPr>
          <a:xfrm rot="-5859224">
            <a:off x="10715517" y="961636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1"/>
                </a:lnTo>
                <a:lnTo>
                  <a:pt x="0" y="10572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B3B991BB-DC56-084C-41B1-7AACC811228B}"/>
              </a:ext>
            </a:extLst>
          </p:cNvPr>
          <p:cNvSpPr/>
          <p:nvPr/>
        </p:nvSpPr>
        <p:spPr>
          <a:xfrm>
            <a:off x="2600321" y="3263879"/>
            <a:ext cx="1620939" cy="1520735"/>
          </a:xfrm>
          <a:custGeom>
            <a:avLst/>
            <a:gdLst/>
            <a:ahLst/>
            <a:cxnLst/>
            <a:rect l="l" t="t" r="r" b="b"/>
            <a:pathLst>
              <a:path w="2431408" h="2281103">
                <a:moveTo>
                  <a:pt x="0" y="0"/>
                </a:moveTo>
                <a:lnTo>
                  <a:pt x="2431408" y="0"/>
                </a:lnTo>
                <a:lnTo>
                  <a:pt x="2431408" y="2281103"/>
                </a:lnTo>
                <a:lnTo>
                  <a:pt x="0" y="22811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B13D0EE5-3697-BBB9-7719-FFE28752F931}"/>
              </a:ext>
            </a:extLst>
          </p:cNvPr>
          <p:cNvSpPr/>
          <p:nvPr/>
        </p:nvSpPr>
        <p:spPr>
          <a:xfrm>
            <a:off x="7758719" y="3263879"/>
            <a:ext cx="1620939" cy="1520735"/>
          </a:xfrm>
          <a:custGeom>
            <a:avLst/>
            <a:gdLst/>
            <a:ahLst/>
            <a:cxnLst/>
            <a:rect l="l" t="t" r="r" b="b"/>
            <a:pathLst>
              <a:path w="2431408" h="2281103">
                <a:moveTo>
                  <a:pt x="0" y="0"/>
                </a:moveTo>
                <a:lnTo>
                  <a:pt x="2431408" y="0"/>
                </a:lnTo>
                <a:lnTo>
                  <a:pt x="2431408" y="2281103"/>
                </a:lnTo>
                <a:lnTo>
                  <a:pt x="0" y="22811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BBBA56F6-87FF-4AD2-A7F1-AEC319378F81}"/>
              </a:ext>
            </a:extLst>
          </p:cNvPr>
          <p:cNvSpPr/>
          <p:nvPr/>
        </p:nvSpPr>
        <p:spPr>
          <a:xfrm>
            <a:off x="3908171" y="2717343"/>
            <a:ext cx="3850549" cy="4021461"/>
          </a:xfrm>
          <a:custGeom>
            <a:avLst/>
            <a:gdLst/>
            <a:ahLst/>
            <a:cxnLst/>
            <a:rect l="l" t="t" r="r" b="b"/>
            <a:pathLst>
              <a:path w="5775823" h="6032191">
                <a:moveTo>
                  <a:pt x="0" y="0"/>
                </a:moveTo>
                <a:lnTo>
                  <a:pt x="5775823" y="0"/>
                </a:lnTo>
                <a:lnTo>
                  <a:pt x="5775823" y="6032192"/>
                </a:lnTo>
                <a:lnTo>
                  <a:pt x="0" y="60321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B3C626D-B1CC-527D-F8A5-665F896D313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30477" y="457310"/>
            <a:ext cx="7773074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30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746510" y="510730"/>
            <a:ext cx="1062134" cy="1008668"/>
          </a:xfrm>
          <a:custGeom>
            <a:avLst/>
            <a:gdLst/>
            <a:ahLst/>
            <a:cxnLst/>
            <a:rect l="l" t="t" r="r" b="b"/>
            <a:pathLst>
              <a:path w="1608784" h="1608784">
                <a:moveTo>
                  <a:pt x="0" y="0"/>
                </a:moveTo>
                <a:lnTo>
                  <a:pt x="1608784" y="0"/>
                </a:lnTo>
                <a:lnTo>
                  <a:pt x="1608784" y="1608784"/>
                </a:lnTo>
                <a:lnTo>
                  <a:pt x="0" y="16087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7107466" y="1917492"/>
            <a:ext cx="4524353" cy="3242927"/>
          </a:xfrm>
          <a:custGeom>
            <a:avLst/>
            <a:gdLst/>
            <a:ahLst/>
            <a:cxnLst/>
            <a:rect l="l" t="t" r="r" b="b"/>
            <a:pathLst>
              <a:path w="6786529" h="4864390">
                <a:moveTo>
                  <a:pt x="0" y="0"/>
                </a:moveTo>
                <a:lnTo>
                  <a:pt x="6786530" y="0"/>
                </a:lnTo>
                <a:lnTo>
                  <a:pt x="6786530" y="4864390"/>
                </a:lnTo>
                <a:lnTo>
                  <a:pt x="0" y="486439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67129" t="-21842" b="-20122"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940393" y="659562"/>
            <a:ext cx="5148023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6220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E98B1B"/>
                </a:solidFill>
                <a:latin typeface="Cambria Bold"/>
              </a:rPr>
              <a:t>Xử</a:t>
            </a:r>
            <a:r>
              <a:rPr lang="en-US" sz="5400" dirty="0">
                <a:solidFill>
                  <a:srgbClr val="E98B1B"/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rgbClr val="E98B1B"/>
                </a:solidFill>
                <a:latin typeface="Cambria Bold"/>
              </a:rPr>
              <a:t>lí</a:t>
            </a:r>
            <a:r>
              <a:rPr lang="en-US" sz="5400" dirty="0">
                <a:solidFill>
                  <a:srgbClr val="E98B1B"/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rgbClr val="E98B1B"/>
                </a:solidFill>
                <a:latin typeface="Cambria Bold"/>
              </a:rPr>
              <a:t>tình</a:t>
            </a:r>
            <a:r>
              <a:rPr lang="en-US" sz="5400" dirty="0">
                <a:solidFill>
                  <a:srgbClr val="E98B1B"/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rgbClr val="E98B1B"/>
                </a:solidFill>
                <a:latin typeface="Cambria Bold"/>
              </a:rPr>
              <a:t>huống</a:t>
            </a:r>
            <a:endParaRPr lang="en-US" sz="5400" dirty="0">
              <a:solidFill>
                <a:srgbClr val="E98B1B"/>
              </a:solidFill>
              <a:latin typeface="Cambria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22211" y="1696241"/>
            <a:ext cx="6073775" cy="4465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414"/>
              </a:lnSpc>
            </a:pPr>
            <a:r>
              <a:rPr lang="en-US" sz="3153" dirty="0">
                <a:solidFill>
                  <a:srgbClr val="000000"/>
                </a:solidFill>
                <a:latin typeface="Cambria"/>
              </a:rPr>
              <a:t>a. Sau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tết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Nguyên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đán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tiền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mừng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tuổi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băn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khoăn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biết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nên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sử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dụng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tiền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việc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gì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mua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món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đồ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thích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;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đưa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mẹ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giữ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hộ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;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nuôi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lợn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đất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;...</a:t>
            </a:r>
          </a:p>
          <a:p>
            <a:pPr algn="just" defTabSz="609630">
              <a:lnSpc>
                <a:spcPts val="4414"/>
              </a:lnSpc>
              <a:spcBef>
                <a:spcPct val="0"/>
              </a:spcBef>
            </a:pP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1017945" y="556979"/>
            <a:ext cx="900433" cy="900433"/>
          </a:xfrm>
          <a:custGeom>
            <a:avLst/>
            <a:gdLst/>
            <a:ahLst/>
            <a:cxnLst/>
            <a:rect l="l" t="t" r="r" b="b"/>
            <a:pathLst>
              <a:path w="1608784" h="1608784">
                <a:moveTo>
                  <a:pt x="0" y="0"/>
                </a:moveTo>
                <a:lnTo>
                  <a:pt x="1608784" y="0"/>
                </a:lnTo>
                <a:lnTo>
                  <a:pt x="1608784" y="1608784"/>
                </a:lnTo>
                <a:lnTo>
                  <a:pt x="0" y="16087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4340527" y="3538956"/>
            <a:ext cx="4378521" cy="2995437"/>
          </a:xfrm>
          <a:custGeom>
            <a:avLst/>
            <a:gdLst/>
            <a:ahLst/>
            <a:cxnLst/>
            <a:rect l="l" t="t" r="r" b="b"/>
            <a:pathLst>
              <a:path w="6567782" h="4493155">
                <a:moveTo>
                  <a:pt x="0" y="0"/>
                </a:moveTo>
                <a:lnTo>
                  <a:pt x="6567783" y="0"/>
                </a:lnTo>
                <a:lnTo>
                  <a:pt x="6567783" y="4493155"/>
                </a:lnTo>
                <a:lnTo>
                  <a:pt x="0" y="449315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83206" b="-2319"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940393" y="659562"/>
            <a:ext cx="4158783" cy="72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220"/>
              </a:lnSpc>
              <a:spcBef>
                <a:spcPct val="0"/>
              </a:spcBef>
            </a:pPr>
            <a:r>
              <a:rPr lang="en-US" sz="4442">
                <a:solidFill>
                  <a:srgbClr val="E98B1B"/>
                </a:solidFill>
                <a:latin typeface="Cambria Bold"/>
              </a:rPr>
              <a:t>Xử lí tình huống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22211" y="1488236"/>
            <a:ext cx="10358381" cy="1829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881"/>
              </a:lnSpc>
            </a:pPr>
            <a:r>
              <a:rPr lang="en-US" sz="3486" dirty="0">
                <a:solidFill>
                  <a:srgbClr val="000000"/>
                </a:solidFill>
                <a:latin typeface="Cambria"/>
              </a:rPr>
              <a:t>b.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mẹ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Kim 200 000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đồng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tổ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chức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. Kim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chưa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biết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mua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gì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4881"/>
              </a:lnSpc>
              <a:spcBef>
                <a:spcPct val="0"/>
              </a:spcBef>
            </a:pP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Kim,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271058" y="250054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557891" y="354065"/>
            <a:ext cx="1072523" cy="1072523"/>
          </a:xfrm>
          <a:custGeom>
            <a:avLst/>
            <a:gdLst/>
            <a:ahLst/>
            <a:cxnLst/>
            <a:rect l="l" t="t" r="r" b="b"/>
            <a:pathLst>
              <a:path w="1608784" h="1608784">
                <a:moveTo>
                  <a:pt x="0" y="0"/>
                </a:moveTo>
                <a:lnTo>
                  <a:pt x="1608784" y="0"/>
                </a:lnTo>
                <a:lnTo>
                  <a:pt x="1608784" y="1608784"/>
                </a:lnTo>
                <a:lnTo>
                  <a:pt x="0" y="16087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6579421" y="3351834"/>
            <a:ext cx="4378521" cy="2995437"/>
          </a:xfrm>
          <a:custGeom>
            <a:avLst/>
            <a:gdLst/>
            <a:ahLst/>
            <a:cxnLst/>
            <a:rect l="l" t="t" r="r" b="b"/>
            <a:pathLst>
              <a:path w="6567782" h="4493155">
                <a:moveTo>
                  <a:pt x="0" y="0"/>
                </a:moveTo>
                <a:lnTo>
                  <a:pt x="6567782" y="0"/>
                </a:lnTo>
                <a:lnTo>
                  <a:pt x="6567782" y="4493155"/>
                </a:lnTo>
                <a:lnTo>
                  <a:pt x="0" y="449315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83206" b="-2319"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95570" y="1857410"/>
            <a:ext cx="10358381" cy="1066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288"/>
              </a:lnSpc>
            </a:pPr>
            <a:r>
              <a:rPr lang="en-US" sz="3486" dirty="0" err="1">
                <a:solidFill>
                  <a:srgbClr val="000000"/>
                </a:solidFill>
                <a:latin typeface="Cambria"/>
              </a:rPr>
              <a:t>Cùng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thảo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luận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đưa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cách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xử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lí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tình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huống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sẻ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cách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xử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lí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nhóm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mình</a:t>
            </a:r>
            <a:endParaRPr lang="en-US" sz="3486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1" name="Freeform 31"/>
          <p:cNvSpPr/>
          <p:nvPr/>
        </p:nvSpPr>
        <p:spPr>
          <a:xfrm>
            <a:off x="1563942" y="3152226"/>
            <a:ext cx="4524353" cy="3242927"/>
          </a:xfrm>
          <a:custGeom>
            <a:avLst/>
            <a:gdLst/>
            <a:ahLst/>
            <a:cxnLst/>
            <a:rect l="l" t="t" r="r" b="b"/>
            <a:pathLst>
              <a:path w="6786529" h="4864390">
                <a:moveTo>
                  <a:pt x="0" y="0"/>
                </a:moveTo>
                <a:lnTo>
                  <a:pt x="6786529" y="0"/>
                </a:lnTo>
                <a:lnTo>
                  <a:pt x="6786529" y="4864390"/>
                </a:lnTo>
                <a:lnTo>
                  <a:pt x="0" y="486439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67129" t="-21842" b="-20122"/>
            </a:stretch>
          </a:blipFill>
        </p:spPr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0ADB6D8-11F8-9938-9EAB-78758F063673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7187" t="20851" r="18498" b="19317"/>
          <a:stretch/>
        </p:blipFill>
        <p:spPr>
          <a:xfrm>
            <a:off x="2530970" y="627847"/>
            <a:ext cx="7151138" cy="112589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225691" y="231341"/>
            <a:ext cx="11448419" cy="6250602"/>
            <a:chOff x="0" y="0"/>
            <a:chExt cx="4522832" cy="246937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469374"/>
            </a:xfrm>
            <a:custGeom>
              <a:avLst/>
              <a:gdLst/>
              <a:ahLst/>
              <a:cxnLst/>
              <a:rect l="l" t="t" r="r" b="b"/>
              <a:pathLst>
                <a:path w="4522832" h="2469374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46381"/>
                  </a:lnTo>
                  <a:cubicBezTo>
                    <a:pt x="4522832" y="2459080"/>
                    <a:pt x="4512538" y="2469374"/>
                    <a:pt x="4499840" y="2469374"/>
                  </a:cubicBezTo>
                  <a:lnTo>
                    <a:pt x="22992" y="2469374"/>
                  </a:lnTo>
                  <a:cubicBezTo>
                    <a:pt x="16894" y="2469374"/>
                    <a:pt x="11046" y="2466951"/>
                    <a:pt x="6734" y="2462639"/>
                  </a:cubicBezTo>
                  <a:cubicBezTo>
                    <a:pt x="2422" y="2458327"/>
                    <a:pt x="0" y="2452479"/>
                    <a:pt x="0" y="2446381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074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426257" y="328665"/>
            <a:ext cx="1072523" cy="1072523"/>
          </a:xfrm>
          <a:custGeom>
            <a:avLst/>
            <a:gdLst/>
            <a:ahLst/>
            <a:cxnLst/>
            <a:rect l="l" t="t" r="r" b="b"/>
            <a:pathLst>
              <a:path w="1608784" h="1608784">
                <a:moveTo>
                  <a:pt x="0" y="0"/>
                </a:moveTo>
                <a:lnTo>
                  <a:pt x="1608784" y="0"/>
                </a:lnTo>
                <a:lnTo>
                  <a:pt x="1608784" y="1608784"/>
                </a:lnTo>
                <a:lnTo>
                  <a:pt x="0" y="16087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6981848" y="1861689"/>
            <a:ext cx="4524353" cy="3242927"/>
          </a:xfrm>
          <a:custGeom>
            <a:avLst/>
            <a:gdLst/>
            <a:ahLst/>
            <a:cxnLst/>
            <a:rect l="l" t="t" r="r" b="b"/>
            <a:pathLst>
              <a:path w="6786529" h="4864390">
                <a:moveTo>
                  <a:pt x="0" y="0"/>
                </a:moveTo>
                <a:lnTo>
                  <a:pt x="6786529" y="0"/>
                </a:lnTo>
                <a:lnTo>
                  <a:pt x="6786529" y="4864390"/>
                </a:lnTo>
                <a:lnTo>
                  <a:pt x="0" y="486439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67129" t="-21842" b="-20122"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472524" y="1559938"/>
            <a:ext cx="6369322" cy="4796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351"/>
              </a:lnSpc>
            </a:pPr>
            <a:r>
              <a:rPr lang="en-US" sz="3103" spc="-18" dirty="0">
                <a:solidFill>
                  <a:srgbClr val="000000"/>
                </a:solidFill>
                <a:latin typeface="Cambria Bold"/>
              </a:rPr>
              <a:t>1.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Nếu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món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đồ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thích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cần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cuộc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sống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ngày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tiền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mừng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tuổi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đủ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mua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món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đồ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nên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xin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phép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mẹ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mua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351"/>
              </a:lnSpc>
            </a:pP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</a:p>
          <a:p>
            <a:pPr algn="just" defTabSz="609630">
              <a:lnSpc>
                <a:spcPts val="3351"/>
              </a:lnSpc>
            </a:pPr>
            <a:r>
              <a:rPr lang="en-US" sz="3103" spc="-18" dirty="0">
                <a:solidFill>
                  <a:srgbClr val="000000"/>
                </a:solidFill>
                <a:latin typeface="Cambria Bold"/>
              </a:rPr>
              <a:t>2.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Nếu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món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đồ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thích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thực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sự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cần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thiết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cuộc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sống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ngày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lại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món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đồ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đắt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tiền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nên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mua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hãy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gửi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tiền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mẹ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giữ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hoặc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nuôi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lợn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đất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FDDE2AF-006A-8F08-9FB6-0935677C010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32224" y="81050"/>
            <a:ext cx="6791533" cy="181066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557891" y="354065"/>
            <a:ext cx="1072523" cy="1072523"/>
          </a:xfrm>
          <a:custGeom>
            <a:avLst/>
            <a:gdLst/>
            <a:ahLst/>
            <a:cxnLst/>
            <a:rect l="l" t="t" r="r" b="b"/>
            <a:pathLst>
              <a:path w="1608784" h="1608784">
                <a:moveTo>
                  <a:pt x="0" y="0"/>
                </a:moveTo>
                <a:lnTo>
                  <a:pt x="1608784" y="0"/>
                </a:lnTo>
                <a:lnTo>
                  <a:pt x="1608784" y="1608784"/>
                </a:lnTo>
                <a:lnTo>
                  <a:pt x="0" y="16087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5454711" y="1919118"/>
            <a:ext cx="6051489" cy="4139949"/>
          </a:xfrm>
          <a:custGeom>
            <a:avLst/>
            <a:gdLst/>
            <a:ahLst/>
            <a:cxnLst/>
            <a:rect l="l" t="t" r="r" b="b"/>
            <a:pathLst>
              <a:path w="9077234" h="6209923">
                <a:moveTo>
                  <a:pt x="0" y="0"/>
                </a:moveTo>
                <a:lnTo>
                  <a:pt x="9077234" y="0"/>
                </a:lnTo>
                <a:lnTo>
                  <a:pt x="9077234" y="6209923"/>
                </a:lnTo>
                <a:lnTo>
                  <a:pt x="0" y="620992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83206" b="-2319"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643426" y="2655939"/>
            <a:ext cx="4700177" cy="250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926"/>
              </a:lnSpc>
            </a:pP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 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thể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đưa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phương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án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khác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song Kim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nên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mua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gì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hạn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200 000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đồng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7E44747-D21C-3F6A-A961-341E172F797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95423" y="384345"/>
            <a:ext cx="7346317" cy="192650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975551" y="415446"/>
            <a:ext cx="955265" cy="955265"/>
          </a:xfrm>
          <a:custGeom>
            <a:avLst/>
            <a:gdLst/>
            <a:ahLst/>
            <a:cxnLst/>
            <a:rect l="l" t="t" r="r" b="b"/>
            <a:pathLst>
              <a:path w="1432897" h="1432897">
                <a:moveTo>
                  <a:pt x="0" y="0"/>
                </a:moveTo>
                <a:lnTo>
                  <a:pt x="1432897" y="0"/>
                </a:lnTo>
                <a:lnTo>
                  <a:pt x="1432897" y="1432897"/>
                </a:lnTo>
                <a:lnTo>
                  <a:pt x="0" y="14328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119288" y="383012"/>
            <a:ext cx="7415981" cy="666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612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12294B"/>
                </a:solidFill>
                <a:latin typeface="Cambria Bold"/>
              </a:rPr>
              <a:t>Đưa</a:t>
            </a:r>
            <a:r>
              <a:rPr lang="en-US" sz="4400" dirty="0">
                <a:solidFill>
                  <a:srgbClr val="12294B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12294B"/>
                </a:solidFill>
                <a:latin typeface="Cambria Bold"/>
              </a:rPr>
              <a:t>ra</a:t>
            </a:r>
            <a:r>
              <a:rPr lang="en-US" sz="4400" dirty="0">
                <a:solidFill>
                  <a:srgbClr val="12294B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12294B"/>
                </a:solidFill>
                <a:latin typeface="Cambria Bold"/>
              </a:rPr>
              <a:t>lời</a:t>
            </a:r>
            <a:r>
              <a:rPr lang="en-US" sz="4400" dirty="0">
                <a:solidFill>
                  <a:srgbClr val="12294B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12294B"/>
                </a:solidFill>
                <a:latin typeface="Cambria Bold"/>
              </a:rPr>
              <a:t>khuyên</a:t>
            </a:r>
            <a:r>
              <a:rPr lang="en-US" sz="4400" dirty="0">
                <a:solidFill>
                  <a:srgbClr val="12294B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12294B"/>
                </a:solidFill>
                <a:latin typeface="Cambria Bold"/>
              </a:rPr>
              <a:t>cho</a:t>
            </a:r>
            <a:r>
              <a:rPr lang="en-US" sz="4400" dirty="0">
                <a:solidFill>
                  <a:srgbClr val="12294B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12294B"/>
                </a:solidFill>
                <a:latin typeface="Cambria Bold"/>
              </a:rPr>
              <a:t>bạn</a:t>
            </a:r>
            <a:endParaRPr lang="en-US" sz="4400" dirty="0">
              <a:solidFill>
                <a:srgbClr val="12294B"/>
              </a:solidFill>
              <a:latin typeface="Cambria Bold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58FF1-832B-5CCF-DB66-EB553D9C80DE}"/>
              </a:ext>
            </a:extLst>
          </p:cNvPr>
          <p:cNvGrpSpPr/>
          <p:nvPr/>
        </p:nvGrpSpPr>
        <p:grpSpPr>
          <a:xfrm>
            <a:off x="1506113" y="1686619"/>
            <a:ext cx="4220184" cy="4485581"/>
            <a:chOff x="895570" y="1731096"/>
            <a:chExt cx="4220184" cy="4485581"/>
          </a:xfrm>
        </p:grpSpPr>
        <p:sp>
          <p:nvSpPr>
            <p:cNvPr id="27" name="Freeform 27"/>
            <p:cNvSpPr/>
            <p:nvPr/>
          </p:nvSpPr>
          <p:spPr>
            <a:xfrm>
              <a:off x="895570" y="1731096"/>
              <a:ext cx="4220184" cy="4485581"/>
            </a:xfrm>
            <a:custGeom>
              <a:avLst/>
              <a:gdLst/>
              <a:ahLst/>
              <a:cxnLst/>
              <a:rect l="l" t="t" r="r" b="b"/>
              <a:pathLst>
                <a:path w="6330276" h="6728371">
                  <a:moveTo>
                    <a:pt x="0" y="0"/>
                  </a:moveTo>
                  <a:lnTo>
                    <a:pt x="6330276" y="0"/>
                  </a:lnTo>
                  <a:lnTo>
                    <a:pt x="6330276" y="6728371"/>
                  </a:lnTo>
                  <a:lnTo>
                    <a:pt x="0" y="6728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=""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975551" y="2629985"/>
              <a:ext cx="3966189" cy="27571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4330"/>
                </a:lnSpc>
              </a:pP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Bố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mẹ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cho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Quyết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một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chiếc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xe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đạp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cũ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còn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tốt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nhưng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bạn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đòi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mẹ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mua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chiếc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xe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đạp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mới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7C40506-AFCA-4DF9-722F-0936E8A18DC0}"/>
              </a:ext>
            </a:extLst>
          </p:cNvPr>
          <p:cNvGrpSpPr/>
          <p:nvPr/>
        </p:nvGrpSpPr>
        <p:grpSpPr>
          <a:xfrm>
            <a:off x="6073409" y="1686620"/>
            <a:ext cx="4724917" cy="4407519"/>
            <a:chOff x="6073409" y="1686620"/>
            <a:chExt cx="4724917" cy="4407519"/>
          </a:xfrm>
        </p:grpSpPr>
        <p:sp>
          <p:nvSpPr>
            <p:cNvPr id="31" name="Freeform 31"/>
            <p:cNvSpPr/>
            <p:nvPr/>
          </p:nvSpPr>
          <p:spPr>
            <a:xfrm>
              <a:off x="6073409" y="1686620"/>
              <a:ext cx="4724917" cy="4407519"/>
            </a:xfrm>
            <a:custGeom>
              <a:avLst/>
              <a:gdLst/>
              <a:ahLst/>
              <a:cxnLst/>
              <a:rect l="l" t="t" r="r" b="b"/>
              <a:pathLst>
                <a:path w="6657625" h="7076307">
                  <a:moveTo>
                    <a:pt x="0" y="0"/>
                  </a:moveTo>
                  <a:lnTo>
                    <a:pt x="6657625" y="0"/>
                  </a:lnTo>
                  <a:lnTo>
                    <a:pt x="6657625" y="7076307"/>
                  </a:lnTo>
                  <a:lnTo>
                    <a:pt x="0" y="7076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=""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TextBox 32"/>
            <p:cNvSpPr txBox="1"/>
            <p:nvPr/>
          </p:nvSpPr>
          <p:spPr>
            <a:xfrm>
              <a:off x="6253974" y="2144359"/>
              <a:ext cx="4426422" cy="38600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4330"/>
                </a:lnSpc>
              </a:pP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Để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chuẩn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bị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cho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buổi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liên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hoan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lớp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cuối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năm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,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các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bạn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dự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định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tổ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chức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thật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hoành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tráng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để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các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bạn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lớp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khác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trầm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trồ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81342" y="209078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7" name="Freeform 27"/>
          <p:cNvSpPr/>
          <p:nvPr/>
        </p:nvSpPr>
        <p:spPr>
          <a:xfrm>
            <a:off x="5610607" y="1362096"/>
            <a:ext cx="5508577" cy="4792462"/>
          </a:xfrm>
          <a:custGeom>
            <a:avLst/>
            <a:gdLst/>
            <a:ahLst/>
            <a:cxnLst/>
            <a:rect l="l" t="t" r="r" b="b"/>
            <a:pathLst>
              <a:path w="8262866" h="7188693">
                <a:moveTo>
                  <a:pt x="0" y="0"/>
                </a:moveTo>
                <a:lnTo>
                  <a:pt x="8262865" y="0"/>
                </a:lnTo>
                <a:lnTo>
                  <a:pt x="8262865" y="7188693"/>
                </a:lnTo>
                <a:lnTo>
                  <a:pt x="0" y="718869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17785" y="3463904"/>
            <a:ext cx="4669241" cy="1793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29"/>
              </a:lnSpc>
              <a:spcBef>
                <a:spcPct val="0"/>
              </a:spcBef>
            </a:pP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Xây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dựng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kịch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bản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,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đóng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vai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để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đưa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ra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lời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khuyên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cho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bạn</a:t>
            </a:r>
            <a:endParaRPr lang="en-US" sz="3449" dirty="0">
              <a:solidFill>
                <a:srgbClr val="000000"/>
              </a:solidFill>
              <a:latin typeface="Cambria Bold"/>
            </a:endParaRPr>
          </a:p>
        </p:txBody>
      </p:sp>
      <p:sp>
        <p:nvSpPr>
          <p:cNvPr id="32" name="Freeform 26">
            <a:extLst>
              <a:ext uri="{FF2B5EF4-FFF2-40B4-BE49-F238E27FC236}">
                <a16:creationId xmlns:a16="http://schemas.microsoft.com/office/drawing/2014/main" id="{F643E0B7-679E-2E0B-A0D3-D4168C57257C}"/>
              </a:ext>
            </a:extLst>
          </p:cNvPr>
          <p:cNvSpPr/>
          <p:nvPr/>
        </p:nvSpPr>
        <p:spPr>
          <a:xfrm>
            <a:off x="975551" y="415446"/>
            <a:ext cx="955265" cy="955265"/>
          </a:xfrm>
          <a:custGeom>
            <a:avLst/>
            <a:gdLst/>
            <a:ahLst/>
            <a:cxnLst/>
            <a:rect l="l" t="t" r="r" b="b"/>
            <a:pathLst>
              <a:path w="1432897" h="1432897">
                <a:moveTo>
                  <a:pt x="0" y="0"/>
                </a:moveTo>
                <a:lnTo>
                  <a:pt x="1432897" y="0"/>
                </a:lnTo>
                <a:lnTo>
                  <a:pt x="1432897" y="1432897"/>
                </a:lnTo>
                <a:lnTo>
                  <a:pt x="0" y="143289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92C445B-5B64-572D-09FB-7C4A51FC57D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39619" y="1187561"/>
            <a:ext cx="6041660" cy="252396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398</Words>
  <Application>Microsoft Office PowerPoint</Application>
  <PresentationFormat>Widescreen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Cambria Bold</vt:lpstr>
      <vt:lpstr>SVN-Newton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MAIHUNG</cp:lastModifiedBy>
  <cp:revision>12</cp:revision>
  <dcterms:created xsi:type="dcterms:W3CDTF">2024-02-24T07:27:31Z</dcterms:created>
  <dcterms:modified xsi:type="dcterms:W3CDTF">2025-03-25T10:01:19Z</dcterms:modified>
</cp:coreProperties>
</file>