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86" r:id="rId4"/>
    <p:sldId id="287" r:id="rId5"/>
    <p:sldId id="288" r:id="rId6"/>
    <p:sldId id="289" r:id="rId7"/>
  </p:sldIdLst>
  <p:sldSz cx="16276638" cy="9144000"/>
  <p:notesSz cx="6858000" cy="9144000"/>
  <p:defaultTextStyle>
    <a:defPPr>
      <a:defRPr lang="en-US"/>
    </a:defPPr>
    <a:lvl1pPr marL="0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440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245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685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125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565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370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10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250" algn="l" defTabSz="1452245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8" d="100"/>
          <a:sy n="48" d="100"/>
        </p:scale>
        <p:origin x="724" y="32"/>
      </p:cViewPr>
      <p:guideLst>
        <p:guide orient="horz" pos="2880"/>
        <p:guide pos="51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440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245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685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125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565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370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10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250" algn="l" defTabSz="145224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6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51" y="2840573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8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4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2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8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t>3/21/25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t>3/21/25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5" y="5875870"/>
            <a:ext cx="13835142" cy="1816100"/>
          </a:xfrm>
        </p:spPr>
        <p:txBody>
          <a:bodyPr anchor="t"/>
          <a:lstStyle>
            <a:lvl1pPr algn="l">
              <a:defRPr sz="7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5" y="3875620"/>
            <a:ext cx="13835142" cy="2000249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2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4965" indent="0">
              <a:buNone/>
              <a:defRPr sz="2935">
                <a:solidFill>
                  <a:schemeClr val="tx1">
                    <a:tint val="75000"/>
                  </a:schemeClr>
                </a:solidFill>
              </a:defRPr>
            </a:lvl3pPr>
            <a:lvl4pPr marL="2437765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4pPr>
            <a:lvl5pPr marL="3250565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5pPr>
            <a:lvl6pPr marL="4062730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6pPr>
            <a:lvl7pPr marL="4875530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7pPr>
            <a:lvl8pPr marL="5688330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8pPr>
            <a:lvl9pPr marL="6500495" indent="0">
              <a:buNone/>
              <a:defRPr sz="25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5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9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20"/>
            <a:ext cx="7191675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800" indent="0">
              <a:buNone/>
              <a:defRPr sz="3600" b="1"/>
            </a:lvl2pPr>
            <a:lvl3pPr marL="1624965" indent="0">
              <a:buNone/>
              <a:defRPr sz="3200" b="1"/>
            </a:lvl3pPr>
            <a:lvl4pPr marL="2437765" indent="0">
              <a:buNone/>
              <a:defRPr sz="2935" b="1"/>
            </a:lvl4pPr>
            <a:lvl5pPr marL="3250565" indent="0">
              <a:buNone/>
              <a:defRPr sz="2935" b="1"/>
            </a:lvl5pPr>
            <a:lvl6pPr marL="4062730" indent="0">
              <a:buNone/>
              <a:defRPr sz="2935" b="1"/>
            </a:lvl6pPr>
            <a:lvl7pPr marL="4875530" indent="0">
              <a:buNone/>
              <a:defRPr sz="2935" b="1"/>
            </a:lvl7pPr>
            <a:lvl8pPr marL="5688330" indent="0">
              <a:buNone/>
              <a:defRPr sz="2935" b="1"/>
            </a:lvl8pPr>
            <a:lvl9pPr marL="6500495" indent="0">
              <a:buNone/>
              <a:defRPr sz="293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6"/>
            <a:ext cx="7191675" cy="5268384"/>
          </a:xfrm>
        </p:spPr>
        <p:txBody>
          <a:bodyPr/>
          <a:lstStyle>
            <a:lvl1pPr>
              <a:defRPr sz="4265"/>
            </a:lvl1pPr>
            <a:lvl2pPr>
              <a:defRPr sz="3600"/>
            </a:lvl2pPr>
            <a:lvl3pPr>
              <a:defRPr sz="3200"/>
            </a:lvl3pPr>
            <a:lvl4pPr>
              <a:defRPr sz="2935"/>
            </a:lvl4pPr>
            <a:lvl5pPr>
              <a:defRPr sz="2935"/>
            </a:lvl5pPr>
            <a:lvl6pPr>
              <a:defRPr sz="2935"/>
            </a:lvl6pPr>
            <a:lvl7pPr>
              <a:defRPr sz="2935"/>
            </a:lvl7pPr>
            <a:lvl8pPr>
              <a:defRPr sz="2935"/>
            </a:lvl8pPr>
            <a:lvl9pPr>
              <a:defRPr sz="293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5" y="2046820"/>
            <a:ext cx="7194500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800" indent="0">
              <a:buNone/>
              <a:defRPr sz="3600" b="1"/>
            </a:lvl2pPr>
            <a:lvl3pPr marL="1624965" indent="0">
              <a:buNone/>
              <a:defRPr sz="3200" b="1"/>
            </a:lvl3pPr>
            <a:lvl4pPr marL="2437765" indent="0">
              <a:buNone/>
              <a:defRPr sz="2935" b="1"/>
            </a:lvl4pPr>
            <a:lvl5pPr marL="3250565" indent="0">
              <a:buNone/>
              <a:defRPr sz="2935" b="1"/>
            </a:lvl5pPr>
            <a:lvl6pPr marL="4062730" indent="0">
              <a:buNone/>
              <a:defRPr sz="2935" b="1"/>
            </a:lvl6pPr>
            <a:lvl7pPr marL="4875530" indent="0">
              <a:buNone/>
              <a:defRPr sz="2935" b="1"/>
            </a:lvl7pPr>
            <a:lvl8pPr marL="5688330" indent="0">
              <a:buNone/>
              <a:defRPr sz="2935" b="1"/>
            </a:lvl8pPr>
            <a:lvl9pPr marL="6500495" indent="0">
              <a:buNone/>
              <a:defRPr sz="2935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5" y="2899836"/>
            <a:ext cx="7194500" cy="5268384"/>
          </a:xfrm>
        </p:spPr>
        <p:txBody>
          <a:bodyPr/>
          <a:lstStyle>
            <a:lvl1pPr>
              <a:defRPr sz="4265"/>
            </a:lvl1pPr>
            <a:lvl2pPr>
              <a:defRPr sz="3600"/>
            </a:lvl2pPr>
            <a:lvl3pPr>
              <a:defRPr sz="3200"/>
            </a:lvl3pPr>
            <a:lvl4pPr>
              <a:defRPr sz="2935"/>
            </a:lvl4pPr>
            <a:lvl5pPr>
              <a:defRPr sz="2935"/>
            </a:lvl5pPr>
            <a:lvl6pPr>
              <a:defRPr sz="2935"/>
            </a:lvl6pPr>
            <a:lvl7pPr>
              <a:defRPr sz="2935"/>
            </a:lvl7pPr>
            <a:lvl8pPr>
              <a:defRPr sz="2935"/>
            </a:lvl8pPr>
            <a:lvl9pPr>
              <a:defRPr sz="293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t>3/21/25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521441" y="1375011"/>
            <a:ext cx="13233758" cy="5718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9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876731" y="8602532"/>
            <a:ext cx="523182" cy="29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9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239379" y="8528304"/>
            <a:ext cx="3797882" cy="486833"/>
          </a:xfrm>
        </p:spPr>
        <p:txBody>
          <a:bodyPr/>
          <a:lstStyle>
            <a:lvl1pPr algn="ctr">
              <a:defRPr>
                <a:latin typeface="印品黑体" panose="00000500000000000000" pitchFamily="2" charset="-122"/>
              </a:defRPr>
            </a:lvl1pPr>
          </a:lstStyle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6" y="364068"/>
            <a:ext cx="5354902" cy="154940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5" y="364073"/>
            <a:ext cx="9099093" cy="7804151"/>
          </a:xfrm>
        </p:spPr>
        <p:txBody>
          <a:bodyPr/>
          <a:lstStyle>
            <a:lvl1pPr>
              <a:defRPr sz="5730"/>
            </a:lvl1pPr>
            <a:lvl2pPr>
              <a:defRPr sz="5065"/>
            </a:lvl2pPr>
            <a:lvl3pPr>
              <a:defRPr sz="4265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6" y="1913474"/>
            <a:ext cx="5354902" cy="6254751"/>
          </a:xfrm>
        </p:spPr>
        <p:txBody>
          <a:bodyPr/>
          <a:lstStyle>
            <a:lvl1pPr marL="0" indent="0">
              <a:buNone/>
              <a:defRPr sz="2535"/>
            </a:lvl1pPr>
            <a:lvl2pPr marL="812800" indent="0">
              <a:buNone/>
              <a:defRPr sz="2135"/>
            </a:lvl2pPr>
            <a:lvl3pPr marL="1624965" indent="0">
              <a:buNone/>
              <a:defRPr sz="1865"/>
            </a:lvl3pPr>
            <a:lvl4pPr marL="2437765" indent="0">
              <a:buNone/>
              <a:defRPr sz="1600"/>
            </a:lvl4pPr>
            <a:lvl5pPr marL="3250565" indent="0">
              <a:buNone/>
              <a:defRPr sz="1600"/>
            </a:lvl5pPr>
            <a:lvl6pPr marL="4062730" indent="0">
              <a:buNone/>
              <a:defRPr sz="1600"/>
            </a:lvl6pPr>
            <a:lvl7pPr marL="4875530" indent="0">
              <a:buNone/>
              <a:defRPr sz="1600"/>
            </a:lvl7pPr>
            <a:lvl8pPr marL="5688330" indent="0">
              <a:buNone/>
              <a:defRPr sz="1600"/>
            </a:lvl8pPr>
            <a:lvl9pPr marL="650049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4" y="6400803"/>
            <a:ext cx="9765983" cy="755652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4" y="817036"/>
            <a:ext cx="9765983" cy="5486400"/>
          </a:xfrm>
        </p:spPr>
        <p:txBody>
          <a:bodyPr/>
          <a:lstStyle>
            <a:lvl1pPr marL="0" indent="0">
              <a:buNone/>
              <a:defRPr sz="5730"/>
            </a:lvl1pPr>
            <a:lvl2pPr marL="812800" indent="0">
              <a:buNone/>
              <a:defRPr sz="5065"/>
            </a:lvl2pPr>
            <a:lvl3pPr marL="1624965" indent="0">
              <a:buNone/>
              <a:defRPr sz="4265"/>
            </a:lvl3pPr>
            <a:lvl4pPr marL="2437765" indent="0">
              <a:buNone/>
              <a:defRPr sz="3600"/>
            </a:lvl4pPr>
            <a:lvl5pPr marL="3250565" indent="0">
              <a:buNone/>
              <a:defRPr sz="3600"/>
            </a:lvl5pPr>
            <a:lvl6pPr marL="4062730" indent="0">
              <a:buNone/>
              <a:defRPr sz="3600"/>
            </a:lvl6pPr>
            <a:lvl7pPr marL="4875530" indent="0">
              <a:buNone/>
              <a:defRPr sz="3600"/>
            </a:lvl7pPr>
            <a:lvl8pPr marL="5688330" indent="0">
              <a:buNone/>
              <a:defRPr sz="3600"/>
            </a:lvl8pPr>
            <a:lvl9pPr marL="6500495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4" y="7156455"/>
            <a:ext cx="9765983" cy="1073151"/>
          </a:xfrm>
        </p:spPr>
        <p:txBody>
          <a:bodyPr/>
          <a:lstStyle>
            <a:lvl1pPr marL="0" indent="0">
              <a:buNone/>
              <a:defRPr sz="2535"/>
            </a:lvl1pPr>
            <a:lvl2pPr marL="812800" indent="0">
              <a:buNone/>
              <a:defRPr sz="2135"/>
            </a:lvl2pPr>
            <a:lvl3pPr marL="1624965" indent="0">
              <a:buNone/>
              <a:defRPr sz="1865"/>
            </a:lvl3pPr>
            <a:lvl4pPr marL="2437765" indent="0">
              <a:buNone/>
              <a:defRPr sz="1600"/>
            </a:lvl4pPr>
            <a:lvl5pPr marL="3250565" indent="0">
              <a:buNone/>
              <a:defRPr sz="1600"/>
            </a:lvl5pPr>
            <a:lvl6pPr marL="4062730" indent="0">
              <a:buNone/>
              <a:defRPr sz="1600"/>
            </a:lvl6pPr>
            <a:lvl7pPr marL="4875530" indent="0">
              <a:buNone/>
              <a:defRPr sz="1600"/>
            </a:lvl7pPr>
            <a:lvl8pPr marL="5688330" indent="0">
              <a:buNone/>
              <a:defRPr sz="1600"/>
            </a:lvl8pPr>
            <a:lvl9pPr marL="650049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4" y="366188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5" y="366188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200"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slow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939;p32"/>
          <p:cNvGrpSpPr/>
          <p:nvPr userDrawn="1"/>
        </p:nvGrpSpPr>
        <p:grpSpPr>
          <a:xfrm>
            <a:off x="2943030" y="5267272"/>
            <a:ext cx="2635160" cy="2693448"/>
            <a:chOff x="2718975" y="493050"/>
            <a:chExt cx="2013175" cy="2066600"/>
          </a:xfrm>
        </p:grpSpPr>
        <p:sp>
          <p:nvSpPr>
            <p:cNvPr id="139" name="Google Shape;940;p32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0" name="Google Shape;941;p32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1" name="Google Shape;942;p32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2" name="Google Shape;943;p32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3" name="Google Shape;944;p32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Google Shape;945;p32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5" name="Google Shape;946;p32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6" name="Google Shape;947;p32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7" name="Google Shape;948;p32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8" name="Google Shape;949;p32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9" name="Google Shape;950;p32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0" name="Google Shape;951;p32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1" name="Google Shape;952;p32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Google Shape;953;p32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3" name="Google Shape;954;p32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4" name="Google Shape;955;p32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5" name="Google Shape;956;p32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6" name="Google Shape;957;p32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7" name="Google Shape;958;p32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8" name="Google Shape;959;p32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9" name="Google Shape;960;p32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0" name="Google Shape;961;p32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1" name="Google Shape;962;p32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2" name="Google Shape;963;p32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3" name="Google Shape;964;p32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Google Shape;965;p32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5" name="Google Shape;966;p32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6" name="Google Shape;967;p32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Google Shape;968;p32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8" name="Google Shape;969;p32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9" name="Google Shape;970;p32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0" name="Google Shape;971;p32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1" name="Google Shape;972;p32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2" name="Google Shape;973;p32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3" name="Google Shape;974;p32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4" name="Google Shape;975;p32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5" name="Google Shape;976;p32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6" name="Google Shape;977;p32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7" name="Google Shape;978;p32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8" name="Google Shape;979;p32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9" name="Google Shape;980;p32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0" name="Google Shape;981;p32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1" name="Google Shape;982;p32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2" name="Google Shape;983;p32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Google Shape;984;p32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4" name="Google Shape;985;p32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5" name="Google Shape;986;p32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6" name="Google Shape;987;p32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7" name="Google Shape;988;p32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8" name="Google Shape;989;p32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9" name="Google Shape;990;p32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0" name="Google Shape;991;p32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1" name="Google Shape;992;p32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2" name="Google Shape;993;p32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3" name="Google Shape;994;p32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4" name="Google Shape;995;p32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5" name="Google Shape;996;p32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6" name="Google Shape;997;p32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7" name="Google Shape;998;p32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8" name="Google Shape;999;p32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9" name="Google Shape;1000;p32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0" name="Google Shape;1001;p32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1" name="Google Shape;1002;p32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/>
          <p:cNvGrpSpPr/>
          <p:nvPr userDrawn="1"/>
        </p:nvGrpSpPr>
        <p:grpSpPr>
          <a:xfrm>
            <a:off x="1375311" y="2108467"/>
            <a:ext cx="593119" cy="531367"/>
            <a:chOff x="2495125" y="2142250"/>
            <a:chExt cx="444275" cy="398525"/>
          </a:xfrm>
        </p:grpSpPr>
        <p:sp>
          <p:nvSpPr>
            <p:cNvPr id="203" name="Google Shape;212;p3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4" name="Google Shape;213;p3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/>
          <p:cNvGrpSpPr/>
          <p:nvPr userDrawn="1"/>
        </p:nvGrpSpPr>
        <p:grpSpPr>
          <a:xfrm>
            <a:off x="14099354" y="6718189"/>
            <a:ext cx="388993" cy="375167"/>
            <a:chOff x="3243875" y="2372825"/>
            <a:chExt cx="291375" cy="281375"/>
          </a:xfrm>
        </p:grpSpPr>
        <p:sp>
          <p:nvSpPr>
            <p:cNvPr id="206" name="Google Shape;215;p3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7" name="Google Shape;216;p3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8" name="Google Shape;217;p3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9" name="Google Shape;218;p3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0" name="Google Shape;219;p3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1" name="Google Shape;220;p3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2" name="Google Shape;221;p3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3" name="Google Shape;222;p3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4" name="Google Shape;223;p3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5" name="Google Shape;224;p3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/>
          <p:cNvGrpSpPr/>
          <p:nvPr userDrawn="1"/>
        </p:nvGrpSpPr>
        <p:grpSpPr>
          <a:xfrm>
            <a:off x="14389656" y="953147"/>
            <a:ext cx="222515" cy="224767"/>
            <a:chOff x="4954425" y="2036375"/>
            <a:chExt cx="166675" cy="168575"/>
          </a:xfrm>
        </p:grpSpPr>
        <p:sp>
          <p:nvSpPr>
            <p:cNvPr id="217" name="Google Shape;226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8" name="Google Shape;227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19" name="Google Shape;228;p3"/>
          <p:cNvSpPr/>
          <p:nvPr userDrawn="1"/>
        </p:nvSpPr>
        <p:spPr>
          <a:xfrm>
            <a:off x="2105362" y="4797035"/>
            <a:ext cx="15903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0" name="Google Shape;229;p3"/>
          <p:cNvSpPr/>
          <p:nvPr userDrawn="1"/>
        </p:nvSpPr>
        <p:spPr>
          <a:xfrm>
            <a:off x="13145672" y="5184706"/>
            <a:ext cx="116147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21" name="Google Shape;230;p3"/>
          <p:cNvGrpSpPr/>
          <p:nvPr userDrawn="1"/>
        </p:nvGrpSpPr>
        <p:grpSpPr>
          <a:xfrm>
            <a:off x="1701884" y="7388661"/>
            <a:ext cx="222515" cy="224767"/>
            <a:chOff x="4954425" y="2036375"/>
            <a:chExt cx="166675" cy="168575"/>
          </a:xfrm>
        </p:grpSpPr>
        <p:sp>
          <p:nvSpPr>
            <p:cNvPr id="222" name="Google Shape;231;p3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3" name="Google Shape;232;p3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 column text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244;p7"/>
          <p:cNvGrpSpPr/>
          <p:nvPr/>
        </p:nvGrpSpPr>
        <p:grpSpPr>
          <a:xfrm>
            <a:off x="-267" y="24534"/>
            <a:ext cx="16276638" cy="9094933"/>
            <a:chOff x="-150" y="13800"/>
            <a:chExt cx="9144000" cy="5115900"/>
          </a:xfrm>
        </p:grpSpPr>
        <p:grpSp>
          <p:nvGrpSpPr>
            <p:cNvPr id="245" name="Google Shape;245;p7"/>
            <p:cNvGrpSpPr/>
            <p:nvPr/>
          </p:nvGrpSpPr>
          <p:grpSpPr>
            <a:xfrm>
              <a:off x="318911" y="13800"/>
              <a:ext cx="8506178" cy="5115900"/>
              <a:chOff x="318911" y="-66425"/>
              <a:chExt cx="8506178" cy="5115900"/>
            </a:xfrm>
          </p:grpSpPr>
          <p:cxnSp>
            <p:nvCxnSpPr>
              <p:cNvPr id="246" name="Google Shape;246;p7"/>
              <p:cNvCxnSpPr/>
              <p:nvPr/>
            </p:nvCxnSpPr>
            <p:spPr>
              <a:xfrm>
                <a:off x="3189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7" name="Google Shape;247;p7"/>
              <p:cNvCxnSpPr/>
              <p:nvPr/>
            </p:nvCxnSpPr>
            <p:spPr>
              <a:xfrm>
                <a:off x="7055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8" name="Google Shape;248;p7"/>
              <p:cNvCxnSpPr/>
              <p:nvPr/>
            </p:nvCxnSpPr>
            <p:spPr>
              <a:xfrm>
                <a:off x="10922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9" name="Google Shape;249;p7"/>
              <p:cNvCxnSpPr/>
              <p:nvPr/>
            </p:nvCxnSpPr>
            <p:spPr>
              <a:xfrm>
                <a:off x="14788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0" name="Google Shape;250;p7"/>
              <p:cNvCxnSpPr/>
              <p:nvPr/>
            </p:nvCxnSpPr>
            <p:spPr>
              <a:xfrm>
                <a:off x="18654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1" name="Google Shape;251;p7"/>
              <p:cNvCxnSpPr/>
              <p:nvPr/>
            </p:nvCxnSpPr>
            <p:spPr>
              <a:xfrm>
                <a:off x="22521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2" name="Google Shape;252;p7"/>
              <p:cNvCxnSpPr/>
              <p:nvPr/>
            </p:nvCxnSpPr>
            <p:spPr>
              <a:xfrm>
                <a:off x="26387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3" name="Google Shape;253;p7"/>
              <p:cNvCxnSpPr/>
              <p:nvPr/>
            </p:nvCxnSpPr>
            <p:spPr>
              <a:xfrm>
                <a:off x="30254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4" name="Google Shape;254;p7"/>
              <p:cNvCxnSpPr/>
              <p:nvPr/>
            </p:nvCxnSpPr>
            <p:spPr>
              <a:xfrm>
                <a:off x="34120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5" name="Google Shape;255;p7"/>
              <p:cNvCxnSpPr/>
              <p:nvPr/>
            </p:nvCxnSpPr>
            <p:spPr>
              <a:xfrm>
                <a:off x="37987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6" name="Google Shape;256;p7"/>
              <p:cNvCxnSpPr/>
              <p:nvPr/>
            </p:nvCxnSpPr>
            <p:spPr>
              <a:xfrm>
                <a:off x="41853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7" name="Google Shape;257;p7"/>
              <p:cNvCxnSpPr/>
              <p:nvPr/>
            </p:nvCxnSpPr>
            <p:spPr>
              <a:xfrm>
                <a:off x="45720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8" name="Google Shape;258;p7"/>
              <p:cNvCxnSpPr/>
              <p:nvPr/>
            </p:nvCxnSpPr>
            <p:spPr>
              <a:xfrm>
                <a:off x="49586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9" name="Google Shape;259;p7"/>
              <p:cNvCxnSpPr/>
              <p:nvPr/>
            </p:nvCxnSpPr>
            <p:spPr>
              <a:xfrm>
                <a:off x="53452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0" name="Google Shape;260;p7"/>
              <p:cNvCxnSpPr/>
              <p:nvPr/>
            </p:nvCxnSpPr>
            <p:spPr>
              <a:xfrm>
                <a:off x="57319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" name="Google Shape;261;p7"/>
              <p:cNvCxnSpPr/>
              <p:nvPr/>
            </p:nvCxnSpPr>
            <p:spPr>
              <a:xfrm>
                <a:off x="61185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" name="Google Shape;262;p7"/>
              <p:cNvCxnSpPr/>
              <p:nvPr/>
            </p:nvCxnSpPr>
            <p:spPr>
              <a:xfrm>
                <a:off x="65052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3" name="Google Shape;263;p7"/>
              <p:cNvCxnSpPr/>
              <p:nvPr/>
            </p:nvCxnSpPr>
            <p:spPr>
              <a:xfrm>
                <a:off x="68918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7"/>
              <p:cNvCxnSpPr/>
              <p:nvPr/>
            </p:nvCxnSpPr>
            <p:spPr>
              <a:xfrm>
                <a:off x="72785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7"/>
              <p:cNvCxnSpPr/>
              <p:nvPr/>
            </p:nvCxnSpPr>
            <p:spPr>
              <a:xfrm>
                <a:off x="76651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7"/>
              <p:cNvCxnSpPr/>
              <p:nvPr/>
            </p:nvCxnSpPr>
            <p:spPr>
              <a:xfrm>
                <a:off x="80518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7"/>
              <p:cNvCxnSpPr/>
              <p:nvPr/>
            </p:nvCxnSpPr>
            <p:spPr>
              <a:xfrm>
                <a:off x="84384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7"/>
              <p:cNvCxnSpPr/>
              <p:nvPr/>
            </p:nvCxnSpPr>
            <p:spPr>
              <a:xfrm>
                <a:off x="88250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269" name="Google Shape;269;p7"/>
            <p:cNvCxnSpPr/>
            <p:nvPr/>
          </p:nvCxnSpPr>
          <p:spPr>
            <a:xfrm>
              <a:off x="-150" y="319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0" name="Google Shape;270;p7"/>
            <p:cNvCxnSpPr/>
            <p:nvPr/>
          </p:nvCxnSpPr>
          <p:spPr>
            <a:xfrm>
              <a:off x="-150" y="66769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1" name="Google Shape;271;p7"/>
            <p:cNvCxnSpPr/>
            <p:nvPr/>
          </p:nvCxnSpPr>
          <p:spPr>
            <a:xfrm>
              <a:off x="-150" y="101603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2" name="Google Shape;272;p7"/>
            <p:cNvCxnSpPr/>
            <p:nvPr/>
          </p:nvCxnSpPr>
          <p:spPr>
            <a:xfrm>
              <a:off x="-150" y="1364377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7"/>
            <p:cNvCxnSpPr/>
            <p:nvPr/>
          </p:nvCxnSpPr>
          <p:spPr>
            <a:xfrm>
              <a:off x="-150" y="1712719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4" name="Google Shape;274;p7"/>
            <p:cNvCxnSpPr/>
            <p:nvPr/>
          </p:nvCxnSpPr>
          <p:spPr>
            <a:xfrm>
              <a:off x="-150" y="206106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5" name="Google Shape;275;p7"/>
            <p:cNvCxnSpPr/>
            <p:nvPr/>
          </p:nvCxnSpPr>
          <p:spPr>
            <a:xfrm>
              <a:off x="-150" y="2409404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" name="Google Shape;276;p7"/>
            <p:cNvCxnSpPr/>
            <p:nvPr/>
          </p:nvCxnSpPr>
          <p:spPr>
            <a:xfrm>
              <a:off x="-150" y="2757746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7"/>
            <p:cNvCxnSpPr/>
            <p:nvPr/>
          </p:nvCxnSpPr>
          <p:spPr>
            <a:xfrm>
              <a:off x="-150" y="310608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7"/>
            <p:cNvCxnSpPr/>
            <p:nvPr/>
          </p:nvCxnSpPr>
          <p:spPr>
            <a:xfrm>
              <a:off x="-150" y="3454431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-150" y="3802773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-150" y="415111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-150" y="449945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-150" y="4847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83" name="Google Shape;283;p7"/>
          <p:cNvSpPr/>
          <p:nvPr/>
        </p:nvSpPr>
        <p:spPr>
          <a:xfrm flipH="1">
            <a:off x="1324606" y="7276044"/>
            <a:ext cx="14371677" cy="1319473"/>
          </a:xfrm>
          <a:custGeom>
            <a:avLst/>
            <a:gdLst/>
            <a:ahLst/>
            <a:cxnLst/>
            <a:rect l="l" t="t" r="r" b="b"/>
            <a:pathLst>
              <a:path w="257497" h="23671" extrusionOk="0">
                <a:moveTo>
                  <a:pt x="27633" y="1"/>
                </a:moveTo>
                <a:cubicBezTo>
                  <a:pt x="25731" y="1"/>
                  <a:pt x="23830" y="40"/>
                  <a:pt x="21931" y="120"/>
                </a:cubicBezTo>
                <a:cubicBezTo>
                  <a:pt x="21624" y="133"/>
                  <a:pt x="21257" y="137"/>
                  <a:pt x="20846" y="137"/>
                </a:cubicBezTo>
                <a:cubicBezTo>
                  <a:pt x="20109" y="137"/>
                  <a:pt x="19228" y="124"/>
                  <a:pt x="18276" y="124"/>
                </a:cubicBezTo>
                <a:cubicBezTo>
                  <a:pt x="14353" y="124"/>
                  <a:pt x="9245" y="349"/>
                  <a:pt x="8251" y="2656"/>
                </a:cubicBezTo>
                <a:cubicBezTo>
                  <a:pt x="7703" y="3954"/>
                  <a:pt x="953" y="22313"/>
                  <a:pt x="0" y="22384"/>
                </a:cubicBezTo>
                <a:cubicBezTo>
                  <a:pt x="4904" y="22064"/>
                  <a:pt x="10033" y="21938"/>
                  <a:pt x="15314" y="21938"/>
                </a:cubicBezTo>
                <a:cubicBezTo>
                  <a:pt x="34886" y="21938"/>
                  <a:pt x="56550" y="23671"/>
                  <a:pt x="76616" y="23671"/>
                </a:cubicBezTo>
                <a:cubicBezTo>
                  <a:pt x="84945" y="23671"/>
                  <a:pt x="92998" y="23372"/>
                  <a:pt x="100513" y="22527"/>
                </a:cubicBezTo>
                <a:cubicBezTo>
                  <a:pt x="105763" y="21932"/>
                  <a:pt x="111002" y="20980"/>
                  <a:pt x="116288" y="20741"/>
                </a:cubicBezTo>
                <a:cubicBezTo>
                  <a:pt x="117304" y="20694"/>
                  <a:pt x="118319" y="20673"/>
                  <a:pt x="119334" y="20673"/>
                </a:cubicBezTo>
                <a:cubicBezTo>
                  <a:pt x="127230" y="20673"/>
                  <a:pt x="135105" y="21956"/>
                  <a:pt x="143018" y="22146"/>
                </a:cubicBezTo>
                <a:cubicBezTo>
                  <a:pt x="143758" y="22163"/>
                  <a:pt x="144498" y="22171"/>
                  <a:pt x="145239" y="22171"/>
                </a:cubicBezTo>
                <a:cubicBezTo>
                  <a:pt x="150270" y="22171"/>
                  <a:pt x="155294" y="21820"/>
                  <a:pt x="160318" y="21622"/>
                </a:cubicBezTo>
                <a:cubicBezTo>
                  <a:pt x="174093" y="21099"/>
                  <a:pt x="252079" y="21515"/>
                  <a:pt x="257318" y="19551"/>
                </a:cubicBezTo>
                <a:cubicBezTo>
                  <a:pt x="257497" y="16324"/>
                  <a:pt x="200978" y="18003"/>
                  <a:pt x="199513" y="15122"/>
                </a:cubicBezTo>
                <a:cubicBezTo>
                  <a:pt x="199204" y="14503"/>
                  <a:pt x="198846" y="13883"/>
                  <a:pt x="198263" y="13491"/>
                </a:cubicBezTo>
                <a:cubicBezTo>
                  <a:pt x="197560" y="13002"/>
                  <a:pt x="196656" y="12943"/>
                  <a:pt x="195810" y="12883"/>
                </a:cubicBezTo>
                <a:cubicBezTo>
                  <a:pt x="177757" y="11825"/>
                  <a:pt x="159684" y="11296"/>
                  <a:pt x="141606" y="11296"/>
                </a:cubicBezTo>
                <a:cubicBezTo>
                  <a:pt x="135278" y="11296"/>
                  <a:pt x="128950" y="11361"/>
                  <a:pt x="122623" y="11490"/>
                </a:cubicBezTo>
                <a:cubicBezTo>
                  <a:pt x="117854" y="11589"/>
                  <a:pt x="113070" y="11723"/>
                  <a:pt x="108293" y="11723"/>
                </a:cubicBezTo>
                <a:cubicBezTo>
                  <a:pt x="101561" y="11723"/>
                  <a:pt x="94841" y="11457"/>
                  <a:pt x="88190" y="10454"/>
                </a:cubicBezTo>
                <a:cubicBezTo>
                  <a:pt x="77248" y="8823"/>
                  <a:pt x="66711" y="5216"/>
                  <a:pt x="55888" y="2942"/>
                </a:cubicBezTo>
                <a:cubicBezTo>
                  <a:pt x="46605" y="988"/>
                  <a:pt x="37115" y="1"/>
                  <a:pt x="27633" y="1"/>
                </a:cubicBezTo>
                <a:close/>
              </a:path>
            </a:pathLst>
          </a:custGeom>
          <a:solidFill>
            <a:srgbClr val="4D3B60">
              <a:alpha val="59550"/>
            </a:srgbClr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marR="0" lvl="0" indent="0" algn="l" defTabSz="1219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sz="3305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84" name="Google Shape;284;p7"/>
          <p:cNvGrpSpPr/>
          <p:nvPr userDrawn="1"/>
        </p:nvGrpSpPr>
        <p:grpSpPr>
          <a:xfrm flipH="1">
            <a:off x="744483" y="385747"/>
            <a:ext cx="14977081" cy="8029891"/>
            <a:chOff x="418241" y="216981"/>
            <a:chExt cx="8413926" cy="4516814"/>
          </a:xfrm>
        </p:grpSpPr>
        <p:sp>
          <p:nvSpPr>
            <p:cNvPr id="285" name="Google Shape;285;p7"/>
            <p:cNvSpPr/>
            <p:nvPr userDrawn="1"/>
          </p:nvSpPr>
          <p:spPr>
            <a:xfrm>
              <a:off x="418241" y="254294"/>
              <a:ext cx="8413926" cy="4479501"/>
            </a:xfrm>
            <a:custGeom>
              <a:avLst/>
              <a:gdLst/>
              <a:ahLst/>
              <a:cxnLst/>
              <a:rect l="l" t="t" r="r" b="b"/>
              <a:pathLst>
                <a:path w="268344" h="142864" extrusionOk="0">
                  <a:moveTo>
                    <a:pt x="252877" y="1"/>
                  </a:moveTo>
                  <a:lnTo>
                    <a:pt x="252877" y="1"/>
                  </a:lnTo>
                  <a:cubicBezTo>
                    <a:pt x="253699" y="3668"/>
                    <a:pt x="251532" y="7538"/>
                    <a:pt x="247401" y="7942"/>
                  </a:cubicBezTo>
                  <a:cubicBezTo>
                    <a:pt x="247184" y="7963"/>
                    <a:pt x="246970" y="7974"/>
                    <a:pt x="246760" y="7974"/>
                  </a:cubicBezTo>
                  <a:cubicBezTo>
                    <a:pt x="244817" y="7974"/>
                    <a:pt x="243130" y="7101"/>
                    <a:pt x="241733" y="5704"/>
                  </a:cubicBezTo>
                  <a:cubicBezTo>
                    <a:pt x="240341" y="4332"/>
                    <a:pt x="237917" y="547"/>
                    <a:pt x="235509" y="547"/>
                  </a:cubicBezTo>
                  <a:cubicBezTo>
                    <a:pt x="234992" y="547"/>
                    <a:pt x="234476" y="722"/>
                    <a:pt x="233970" y="1132"/>
                  </a:cubicBezTo>
                  <a:cubicBezTo>
                    <a:pt x="234147" y="4340"/>
                    <a:pt x="231873" y="7248"/>
                    <a:pt x="228671" y="7248"/>
                  </a:cubicBezTo>
                  <a:cubicBezTo>
                    <a:pt x="228212" y="7248"/>
                    <a:pt x="227735" y="7188"/>
                    <a:pt x="227243" y="7061"/>
                  </a:cubicBezTo>
                  <a:cubicBezTo>
                    <a:pt x="224850" y="6454"/>
                    <a:pt x="224124" y="4752"/>
                    <a:pt x="222945" y="2799"/>
                  </a:cubicBezTo>
                  <a:cubicBezTo>
                    <a:pt x="221733" y="779"/>
                    <a:pt x="219647" y="247"/>
                    <a:pt x="217490" y="247"/>
                  </a:cubicBezTo>
                  <a:cubicBezTo>
                    <a:pt x="216595" y="247"/>
                    <a:pt x="215687" y="338"/>
                    <a:pt x="214825" y="453"/>
                  </a:cubicBezTo>
                  <a:cubicBezTo>
                    <a:pt x="214361" y="2978"/>
                    <a:pt x="213134" y="5478"/>
                    <a:pt x="210622" y="6502"/>
                  </a:cubicBezTo>
                  <a:cubicBezTo>
                    <a:pt x="209949" y="6776"/>
                    <a:pt x="209224" y="6913"/>
                    <a:pt x="208502" y="6913"/>
                  </a:cubicBezTo>
                  <a:cubicBezTo>
                    <a:pt x="207064" y="6913"/>
                    <a:pt x="205636" y="6373"/>
                    <a:pt x="204645" y="5311"/>
                  </a:cubicBezTo>
                  <a:cubicBezTo>
                    <a:pt x="204443" y="4097"/>
                    <a:pt x="204312" y="2870"/>
                    <a:pt x="204312" y="1608"/>
                  </a:cubicBezTo>
                  <a:lnTo>
                    <a:pt x="198775" y="2061"/>
                  </a:lnTo>
                  <a:cubicBezTo>
                    <a:pt x="199264" y="5704"/>
                    <a:pt x="198847" y="10431"/>
                    <a:pt x="194239" y="10657"/>
                  </a:cubicBezTo>
                  <a:cubicBezTo>
                    <a:pt x="194128" y="10662"/>
                    <a:pt x="194018" y="10665"/>
                    <a:pt x="193910" y="10665"/>
                  </a:cubicBezTo>
                  <a:cubicBezTo>
                    <a:pt x="189088" y="10665"/>
                    <a:pt x="187323" y="5543"/>
                    <a:pt x="186310" y="1561"/>
                  </a:cubicBezTo>
                  <a:cubicBezTo>
                    <a:pt x="185874" y="1573"/>
                    <a:pt x="185440" y="1578"/>
                    <a:pt x="185005" y="1578"/>
                  </a:cubicBezTo>
                  <a:cubicBezTo>
                    <a:pt x="183511" y="1578"/>
                    <a:pt x="182021" y="1522"/>
                    <a:pt x="180532" y="1522"/>
                  </a:cubicBezTo>
                  <a:cubicBezTo>
                    <a:pt x="180334" y="1522"/>
                    <a:pt x="180137" y="1523"/>
                    <a:pt x="179940" y="1525"/>
                  </a:cubicBezTo>
                  <a:cubicBezTo>
                    <a:pt x="181130" y="5347"/>
                    <a:pt x="178416" y="10788"/>
                    <a:pt x="174415" y="11359"/>
                  </a:cubicBezTo>
                  <a:cubicBezTo>
                    <a:pt x="174168" y="11393"/>
                    <a:pt x="173926" y="11410"/>
                    <a:pt x="173688" y="11410"/>
                  </a:cubicBezTo>
                  <a:cubicBezTo>
                    <a:pt x="169180" y="11410"/>
                    <a:pt x="166363" y="5498"/>
                    <a:pt x="166974" y="1358"/>
                  </a:cubicBezTo>
                  <a:cubicBezTo>
                    <a:pt x="166590" y="1311"/>
                    <a:pt x="166207" y="1288"/>
                    <a:pt x="165827" y="1288"/>
                  </a:cubicBezTo>
                  <a:cubicBezTo>
                    <a:pt x="162511" y="1288"/>
                    <a:pt x="159382" y="3027"/>
                    <a:pt x="156818" y="5121"/>
                  </a:cubicBezTo>
                  <a:cubicBezTo>
                    <a:pt x="155080" y="6549"/>
                    <a:pt x="153472" y="8764"/>
                    <a:pt x="151079" y="9038"/>
                  </a:cubicBezTo>
                  <a:cubicBezTo>
                    <a:pt x="150889" y="9059"/>
                    <a:pt x="150700" y="9069"/>
                    <a:pt x="150514" y="9069"/>
                  </a:cubicBezTo>
                  <a:cubicBezTo>
                    <a:pt x="146993" y="9069"/>
                    <a:pt x="144220" y="5432"/>
                    <a:pt x="143757" y="2085"/>
                  </a:cubicBezTo>
                  <a:cubicBezTo>
                    <a:pt x="142238" y="2420"/>
                    <a:pt x="140722" y="2585"/>
                    <a:pt x="139201" y="2585"/>
                  </a:cubicBezTo>
                  <a:cubicBezTo>
                    <a:pt x="137967" y="2585"/>
                    <a:pt x="136729" y="2476"/>
                    <a:pt x="135482" y="2263"/>
                  </a:cubicBezTo>
                  <a:cubicBezTo>
                    <a:pt x="134567" y="5723"/>
                    <a:pt x="131689" y="9529"/>
                    <a:pt x="127939" y="9529"/>
                  </a:cubicBezTo>
                  <a:cubicBezTo>
                    <a:pt x="127882" y="9529"/>
                    <a:pt x="127824" y="9528"/>
                    <a:pt x="127767" y="9526"/>
                  </a:cubicBezTo>
                  <a:cubicBezTo>
                    <a:pt x="123885" y="9407"/>
                    <a:pt x="121552" y="5180"/>
                    <a:pt x="121016" y="1656"/>
                  </a:cubicBezTo>
                  <a:cubicBezTo>
                    <a:pt x="118694" y="1620"/>
                    <a:pt x="116360" y="1596"/>
                    <a:pt x="114039" y="1561"/>
                  </a:cubicBezTo>
                  <a:lnTo>
                    <a:pt x="114039" y="1561"/>
                  </a:lnTo>
                  <a:cubicBezTo>
                    <a:pt x="114955" y="4716"/>
                    <a:pt x="113027" y="9026"/>
                    <a:pt x="109848" y="9919"/>
                  </a:cubicBezTo>
                  <a:cubicBezTo>
                    <a:pt x="109421" y="10041"/>
                    <a:pt x="109010" y="10098"/>
                    <a:pt x="108615" y="10098"/>
                  </a:cubicBezTo>
                  <a:cubicBezTo>
                    <a:pt x="104913" y="10098"/>
                    <a:pt x="102597" y="5108"/>
                    <a:pt x="102263" y="1644"/>
                  </a:cubicBezTo>
                  <a:cubicBezTo>
                    <a:pt x="99608" y="1561"/>
                    <a:pt x="96953" y="1501"/>
                    <a:pt x="94298" y="1430"/>
                  </a:cubicBezTo>
                  <a:cubicBezTo>
                    <a:pt x="93917" y="4918"/>
                    <a:pt x="91310" y="9145"/>
                    <a:pt x="87607" y="9240"/>
                  </a:cubicBezTo>
                  <a:cubicBezTo>
                    <a:pt x="87555" y="9242"/>
                    <a:pt x="87503" y="9242"/>
                    <a:pt x="87451" y="9242"/>
                  </a:cubicBezTo>
                  <a:cubicBezTo>
                    <a:pt x="83694" y="9242"/>
                    <a:pt x="81263" y="5430"/>
                    <a:pt x="81451" y="1965"/>
                  </a:cubicBezTo>
                  <a:lnTo>
                    <a:pt x="81451" y="1965"/>
                  </a:lnTo>
                  <a:cubicBezTo>
                    <a:pt x="79756" y="2208"/>
                    <a:pt x="78067" y="2324"/>
                    <a:pt x="76371" y="2324"/>
                  </a:cubicBezTo>
                  <a:cubicBezTo>
                    <a:pt x="75732" y="2324"/>
                    <a:pt x="75092" y="2308"/>
                    <a:pt x="74450" y="2275"/>
                  </a:cubicBezTo>
                  <a:lnTo>
                    <a:pt x="74450" y="2275"/>
                  </a:lnTo>
                  <a:cubicBezTo>
                    <a:pt x="74587" y="5677"/>
                    <a:pt x="72010" y="9057"/>
                    <a:pt x="68439" y="9057"/>
                  </a:cubicBezTo>
                  <a:cubicBezTo>
                    <a:pt x="68286" y="9057"/>
                    <a:pt x="68130" y="9051"/>
                    <a:pt x="67973" y="9038"/>
                  </a:cubicBezTo>
                  <a:cubicBezTo>
                    <a:pt x="64402" y="8752"/>
                    <a:pt x="62032" y="5168"/>
                    <a:pt x="62461" y="1823"/>
                  </a:cubicBezTo>
                  <a:cubicBezTo>
                    <a:pt x="60008" y="1596"/>
                    <a:pt x="57555" y="1370"/>
                    <a:pt x="55079" y="1144"/>
                  </a:cubicBezTo>
                  <a:lnTo>
                    <a:pt x="55079" y="1144"/>
                  </a:lnTo>
                  <a:cubicBezTo>
                    <a:pt x="55900" y="4811"/>
                    <a:pt x="53745" y="8681"/>
                    <a:pt x="49602" y="9085"/>
                  </a:cubicBezTo>
                  <a:cubicBezTo>
                    <a:pt x="49386" y="9106"/>
                    <a:pt x="49172" y="9117"/>
                    <a:pt x="48961" y="9117"/>
                  </a:cubicBezTo>
                  <a:cubicBezTo>
                    <a:pt x="47018" y="9117"/>
                    <a:pt x="45331" y="8243"/>
                    <a:pt x="43935" y="6847"/>
                  </a:cubicBezTo>
                  <a:cubicBezTo>
                    <a:pt x="42553" y="5475"/>
                    <a:pt x="40130" y="1690"/>
                    <a:pt x="37722" y="1690"/>
                  </a:cubicBezTo>
                  <a:cubicBezTo>
                    <a:pt x="37205" y="1690"/>
                    <a:pt x="36689" y="1865"/>
                    <a:pt x="36184" y="2275"/>
                  </a:cubicBezTo>
                  <a:cubicBezTo>
                    <a:pt x="36350" y="5483"/>
                    <a:pt x="34084" y="8391"/>
                    <a:pt x="30884" y="8391"/>
                  </a:cubicBezTo>
                  <a:cubicBezTo>
                    <a:pt x="30426" y="8391"/>
                    <a:pt x="29948" y="8331"/>
                    <a:pt x="29457" y="8204"/>
                  </a:cubicBezTo>
                  <a:cubicBezTo>
                    <a:pt x="27064" y="7597"/>
                    <a:pt x="26325" y="5895"/>
                    <a:pt x="25159" y="3942"/>
                  </a:cubicBezTo>
                  <a:cubicBezTo>
                    <a:pt x="23947" y="1922"/>
                    <a:pt x="21861" y="1390"/>
                    <a:pt x="19699" y="1390"/>
                  </a:cubicBezTo>
                  <a:cubicBezTo>
                    <a:pt x="18802" y="1390"/>
                    <a:pt x="17892" y="1481"/>
                    <a:pt x="17027" y="1596"/>
                  </a:cubicBezTo>
                  <a:cubicBezTo>
                    <a:pt x="16562" y="4121"/>
                    <a:pt x="15348" y="6621"/>
                    <a:pt x="12836" y="7657"/>
                  </a:cubicBezTo>
                  <a:cubicBezTo>
                    <a:pt x="12163" y="7931"/>
                    <a:pt x="11436" y="8067"/>
                    <a:pt x="10711" y="8067"/>
                  </a:cubicBezTo>
                  <a:cubicBezTo>
                    <a:pt x="9072" y="8067"/>
                    <a:pt x="7440" y="7372"/>
                    <a:pt x="6466" y="6002"/>
                  </a:cubicBezTo>
                  <a:cubicBezTo>
                    <a:pt x="6001" y="5359"/>
                    <a:pt x="5787" y="4573"/>
                    <a:pt x="5430" y="3870"/>
                  </a:cubicBezTo>
                  <a:cubicBezTo>
                    <a:pt x="5311" y="3620"/>
                    <a:pt x="5168" y="3382"/>
                    <a:pt x="5037" y="3132"/>
                  </a:cubicBezTo>
                  <a:cubicBezTo>
                    <a:pt x="4918" y="3799"/>
                    <a:pt x="4739" y="4513"/>
                    <a:pt x="4716" y="5168"/>
                  </a:cubicBezTo>
                  <a:cubicBezTo>
                    <a:pt x="4632" y="8407"/>
                    <a:pt x="5049" y="11657"/>
                    <a:pt x="5275" y="14884"/>
                  </a:cubicBezTo>
                  <a:cubicBezTo>
                    <a:pt x="5966" y="24683"/>
                    <a:pt x="6109" y="34481"/>
                    <a:pt x="5656" y="44292"/>
                  </a:cubicBezTo>
                  <a:cubicBezTo>
                    <a:pt x="5227" y="53746"/>
                    <a:pt x="4465" y="63163"/>
                    <a:pt x="4442" y="72629"/>
                  </a:cubicBezTo>
                  <a:cubicBezTo>
                    <a:pt x="4442" y="91000"/>
                    <a:pt x="1953" y="121802"/>
                    <a:pt x="1" y="140030"/>
                  </a:cubicBezTo>
                  <a:cubicBezTo>
                    <a:pt x="10133" y="140292"/>
                    <a:pt x="21861" y="140542"/>
                    <a:pt x="32005" y="140780"/>
                  </a:cubicBezTo>
                  <a:cubicBezTo>
                    <a:pt x="32432" y="140790"/>
                    <a:pt x="32865" y="140794"/>
                    <a:pt x="33303" y="140794"/>
                  </a:cubicBezTo>
                  <a:cubicBezTo>
                    <a:pt x="39120" y="140794"/>
                    <a:pt x="45822" y="140011"/>
                    <a:pt x="51986" y="140011"/>
                  </a:cubicBezTo>
                  <a:cubicBezTo>
                    <a:pt x="54034" y="140011"/>
                    <a:pt x="56023" y="140097"/>
                    <a:pt x="57901" y="140328"/>
                  </a:cubicBezTo>
                  <a:cubicBezTo>
                    <a:pt x="60644" y="140666"/>
                    <a:pt x="63457" y="140791"/>
                    <a:pt x="66310" y="140791"/>
                  </a:cubicBezTo>
                  <a:cubicBezTo>
                    <a:pt x="74253" y="140791"/>
                    <a:pt x="82509" y="139825"/>
                    <a:pt x="90440" y="139825"/>
                  </a:cubicBezTo>
                  <a:cubicBezTo>
                    <a:pt x="92977" y="139825"/>
                    <a:pt x="95480" y="139924"/>
                    <a:pt x="97930" y="140185"/>
                  </a:cubicBezTo>
                  <a:cubicBezTo>
                    <a:pt x="99141" y="140313"/>
                    <a:pt x="100272" y="140365"/>
                    <a:pt x="101352" y="140365"/>
                  </a:cubicBezTo>
                  <a:cubicBezTo>
                    <a:pt x="105972" y="140365"/>
                    <a:pt x="109648" y="139412"/>
                    <a:pt x="114616" y="139412"/>
                  </a:cubicBezTo>
                  <a:cubicBezTo>
                    <a:pt x="115049" y="139412"/>
                    <a:pt x="115490" y="139419"/>
                    <a:pt x="115944" y="139435"/>
                  </a:cubicBezTo>
                  <a:cubicBezTo>
                    <a:pt x="123474" y="139709"/>
                    <a:pt x="129341" y="139734"/>
                    <a:pt x="136298" y="139734"/>
                  </a:cubicBezTo>
                  <a:cubicBezTo>
                    <a:pt x="137788" y="139734"/>
                    <a:pt x="139329" y="139732"/>
                    <a:pt x="140947" y="139732"/>
                  </a:cubicBezTo>
                  <a:cubicBezTo>
                    <a:pt x="151020" y="139732"/>
                    <a:pt x="160771" y="137923"/>
                    <a:pt x="170855" y="137804"/>
                  </a:cubicBezTo>
                  <a:cubicBezTo>
                    <a:pt x="171343" y="137798"/>
                    <a:pt x="171846" y="137796"/>
                    <a:pt x="172360" y="137796"/>
                  </a:cubicBezTo>
                  <a:cubicBezTo>
                    <a:pt x="183143" y="137796"/>
                    <a:pt x="199341" y="138940"/>
                    <a:pt x="204205" y="139304"/>
                  </a:cubicBezTo>
                  <a:cubicBezTo>
                    <a:pt x="205133" y="139375"/>
                    <a:pt x="205633" y="139411"/>
                    <a:pt x="205633" y="139411"/>
                  </a:cubicBezTo>
                  <a:lnTo>
                    <a:pt x="236578" y="141364"/>
                  </a:lnTo>
                  <a:lnTo>
                    <a:pt x="260307" y="142864"/>
                  </a:lnTo>
                  <a:cubicBezTo>
                    <a:pt x="260307" y="142864"/>
                    <a:pt x="268344" y="120992"/>
                    <a:pt x="261200" y="15765"/>
                  </a:cubicBezTo>
                  <a:lnTo>
                    <a:pt x="260259" y="668"/>
                  </a:lnTo>
                  <a:cubicBezTo>
                    <a:pt x="257807" y="453"/>
                    <a:pt x="255342" y="227"/>
                    <a:pt x="252877" y="1"/>
                  </a:cubicBezTo>
                  <a:close/>
                </a:path>
              </a:pathLst>
            </a:custGeom>
            <a:solidFill>
              <a:srgbClr val="F6EF89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418241" y="216981"/>
              <a:ext cx="8413926" cy="4516813"/>
            </a:xfrm>
            <a:custGeom>
              <a:avLst/>
              <a:gdLst/>
              <a:ahLst/>
              <a:cxnLst/>
              <a:rect l="l" t="t" r="r" b="b"/>
              <a:pathLst>
                <a:path w="268344" h="144054" fill="none" extrusionOk="0">
                  <a:moveTo>
                    <a:pt x="261200" y="16955"/>
                  </a:moveTo>
                  <a:lnTo>
                    <a:pt x="260259" y="1858"/>
                  </a:lnTo>
                  <a:cubicBezTo>
                    <a:pt x="257807" y="1643"/>
                    <a:pt x="255342" y="1417"/>
                    <a:pt x="252877" y="1191"/>
                  </a:cubicBezTo>
                  <a:cubicBezTo>
                    <a:pt x="253699" y="4858"/>
                    <a:pt x="251532" y="8728"/>
                    <a:pt x="247401" y="9132"/>
                  </a:cubicBezTo>
                  <a:cubicBezTo>
                    <a:pt x="245186" y="9347"/>
                    <a:pt x="243281" y="8442"/>
                    <a:pt x="241733" y="6894"/>
                  </a:cubicBezTo>
                  <a:cubicBezTo>
                    <a:pt x="240043" y="5227"/>
                    <a:pt x="236828" y="0"/>
                    <a:pt x="233970" y="2322"/>
                  </a:cubicBezTo>
                  <a:cubicBezTo>
                    <a:pt x="234173" y="5989"/>
                    <a:pt x="231172" y="9263"/>
                    <a:pt x="227243" y="8251"/>
                  </a:cubicBezTo>
                  <a:cubicBezTo>
                    <a:pt x="224850" y="7644"/>
                    <a:pt x="224124" y="5942"/>
                    <a:pt x="222945" y="3989"/>
                  </a:cubicBezTo>
                  <a:cubicBezTo>
                    <a:pt x="221231" y="1131"/>
                    <a:pt x="217766" y="1250"/>
                    <a:pt x="214825" y="1643"/>
                  </a:cubicBezTo>
                  <a:cubicBezTo>
                    <a:pt x="214361" y="4168"/>
                    <a:pt x="213134" y="6668"/>
                    <a:pt x="210622" y="7692"/>
                  </a:cubicBezTo>
                  <a:cubicBezTo>
                    <a:pt x="208610" y="8513"/>
                    <a:pt x="206134" y="8097"/>
                    <a:pt x="204645" y="6501"/>
                  </a:cubicBezTo>
                  <a:cubicBezTo>
                    <a:pt x="204443" y="5287"/>
                    <a:pt x="204312" y="4060"/>
                    <a:pt x="204312" y="2798"/>
                  </a:cubicBezTo>
                  <a:lnTo>
                    <a:pt x="198775" y="3251"/>
                  </a:lnTo>
                  <a:cubicBezTo>
                    <a:pt x="199264" y="6894"/>
                    <a:pt x="198847" y="11621"/>
                    <a:pt x="194239" y="11847"/>
                  </a:cubicBezTo>
                  <a:cubicBezTo>
                    <a:pt x="189167" y="12085"/>
                    <a:pt x="187345" y="6823"/>
                    <a:pt x="186310" y="2751"/>
                  </a:cubicBezTo>
                  <a:cubicBezTo>
                    <a:pt x="184178" y="2810"/>
                    <a:pt x="182059" y="2691"/>
                    <a:pt x="179940" y="2715"/>
                  </a:cubicBezTo>
                  <a:cubicBezTo>
                    <a:pt x="181130" y="6537"/>
                    <a:pt x="178416" y="11978"/>
                    <a:pt x="174415" y="12549"/>
                  </a:cubicBezTo>
                  <a:cubicBezTo>
                    <a:pt x="169486" y="13228"/>
                    <a:pt x="166331" y="6906"/>
                    <a:pt x="166974" y="2548"/>
                  </a:cubicBezTo>
                  <a:cubicBezTo>
                    <a:pt x="163235" y="2084"/>
                    <a:pt x="159675" y="3977"/>
                    <a:pt x="156818" y="6311"/>
                  </a:cubicBezTo>
                  <a:cubicBezTo>
                    <a:pt x="155080" y="7739"/>
                    <a:pt x="153472" y="9954"/>
                    <a:pt x="151079" y="10228"/>
                  </a:cubicBezTo>
                  <a:cubicBezTo>
                    <a:pt x="147293" y="10644"/>
                    <a:pt x="144245" y="6799"/>
                    <a:pt x="143757" y="3275"/>
                  </a:cubicBezTo>
                  <a:cubicBezTo>
                    <a:pt x="141006" y="3882"/>
                    <a:pt x="138268" y="3929"/>
                    <a:pt x="135482" y="3453"/>
                  </a:cubicBezTo>
                  <a:cubicBezTo>
                    <a:pt x="134553" y="6965"/>
                    <a:pt x="131600" y="10835"/>
                    <a:pt x="127767" y="10716"/>
                  </a:cubicBezTo>
                  <a:cubicBezTo>
                    <a:pt x="123885" y="10597"/>
                    <a:pt x="121552" y="6370"/>
                    <a:pt x="121016" y="2846"/>
                  </a:cubicBezTo>
                  <a:cubicBezTo>
                    <a:pt x="118694" y="2810"/>
                    <a:pt x="116360" y="2786"/>
                    <a:pt x="114039" y="2751"/>
                  </a:cubicBezTo>
                  <a:cubicBezTo>
                    <a:pt x="114955" y="5906"/>
                    <a:pt x="113027" y="10216"/>
                    <a:pt x="109848" y="11109"/>
                  </a:cubicBezTo>
                  <a:cubicBezTo>
                    <a:pt x="105430" y="12371"/>
                    <a:pt x="102633" y="6668"/>
                    <a:pt x="102263" y="2834"/>
                  </a:cubicBezTo>
                  <a:cubicBezTo>
                    <a:pt x="99608" y="2751"/>
                    <a:pt x="96953" y="2691"/>
                    <a:pt x="94298" y="2620"/>
                  </a:cubicBezTo>
                  <a:cubicBezTo>
                    <a:pt x="93917" y="6108"/>
                    <a:pt x="91310" y="10335"/>
                    <a:pt x="87607" y="10430"/>
                  </a:cubicBezTo>
                  <a:cubicBezTo>
                    <a:pt x="83761" y="10537"/>
                    <a:pt x="81261" y="6668"/>
                    <a:pt x="81451" y="3155"/>
                  </a:cubicBezTo>
                  <a:cubicBezTo>
                    <a:pt x="79118" y="3489"/>
                    <a:pt x="76796" y="3584"/>
                    <a:pt x="74450" y="3465"/>
                  </a:cubicBezTo>
                  <a:cubicBezTo>
                    <a:pt x="74593" y="7013"/>
                    <a:pt x="71783" y="10537"/>
                    <a:pt x="67973" y="10228"/>
                  </a:cubicBezTo>
                  <a:cubicBezTo>
                    <a:pt x="64402" y="9942"/>
                    <a:pt x="62032" y="6358"/>
                    <a:pt x="62461" y="3013"/>
                  </a:cubicBezTo>
                  <a:cubicBezTo>
                    <a:pt x="60008" y="2786"/>
                    <a:pt x="57555" y="2560"/>
                    <a:pt x="55079" y="2334"/>
                  </a:cubicBezTo>
                  <a:cubicBezTo>
                    <a:pt x="55900" y="6001"/>
                    <a:pt x="53745" y="9871"/>
                    <a:pt x="49602" y="10275"/>
                  </a:cubicBezTo>
                  <a:cubicBezTo>
                    <a:pt x="47388" y="10490"/>
                    <a:pt x="45483" y="9585"/>
                    <a:pt x="43935" y="8037"/>
                  </a:cubicBezTo>
                  <a:cubicBezTo>
                    <a:pt x="42256" y="6370"/>
                    <a:pt x="39041" y="1143"/>
                    <a:pt x="36184" y="3465"/>
                  </a:cubicBezTo>
                  <a:cubicBezTo>
                    <a:pt x="36374" y="7132"/>
                    <a:pt x="33386" y="10406"/>
                    <a:pt x="29457" y="9394"/>
                  </a:cubicBezTo>
                  <a:cubicBezTo>
                    <a:pt x="27064" y="8787"/>
                    <a:pt x="26325" y="7085"/>
                    <a:pt x="25159" y="5132"/>
                  </a:cubicBezTo>
                  <a:cubicBezTo>
                    <a:pt x="23444" y="2274"/>
                    <a:pt x="19979" y="2393"/>
                    <a:pt x="17027" y="2786"/>
                  </a:cubicBezTo>
                  <a:cubicBezTo>
                    <a:pt x="16562" y="5311"/>
                    <a:pt x="15348" y="7811"/>
                    <a:pt x="12836" y="8847"/>
                  </a:cubicBezTo>
                  <a:cubicBezTo>
                    <a:pt x="10645" y="9740"/>
                    <a:pt x="7871" y="9168"/>
                    <a:pt x="6466" y="7192"/>
                  </a:cubicBezTo>
                  <a:cubicBezTo>
                    <a:pt x="6001" y="6549"/>
                    <a:pt x="5787" y="5763"/>
                    <a:pt x="5430" y="5060"/>
                  </a:cubicBezTo>
                  <a:cubicBezTo>
                    <a:pt x="5311" y="4810"/>
                    <a:pt x="5168" y="4572"/>
                    <a:pt x="5037" y="4322"/>
                  </a:cubicBezTo>
                  <a:cubicBezTo>
                    <a:pt x="4918" y="4989"/>
                    <a:pt x="4739" y="5703"/>
                    <a:pt x="4716" y="6358"/>
                  </a:cubicBezTo>
                  <a:cubicBezTo>
                    <a:pt x="4632" y="9597"/>
                    <a:pt x="5049" y="12847"/>
                    <a:pt x="5275" y="16074"/>
                  </a:cubicBezTo>
                  <a:cubicBezTo>
                    <a:pt x="5966" y="25873"/>
                    <a:pt x="6109" y="35671"/>
                    <a:pt x="5656" y="45482"/>
                  </a:cubicBezTo>
                  <a:cubicBezTo>
                    <a:pt x="5227" y="54936"/>
                    <a:pt x="4465" y="64353"/>
                    <a:pt x="4442" y="73819"/>
                  </a:cubicBezTo>
                  <a:cubicBezTo>
                    <a:pt x="4442" y="92190"/>
                    <a:pt x="1953" y="122992"/>
                    <a:pt x="1" y="141220"/>
                  </a:cubicBezTo>
                  <a:cubicBezTo>
                    <a:pt x="10133" y="141482"/>
                    <a:pt x="21861" y="141732"/>
                    <a:pt x="32005" y="141970"/>
                  </a:cubicBezTo>
                  <a:cubicBezTo>
                    <a:pt x="39994" y="142149"/>
                    <a:pt x="49947" y="140541"/>
                    <a:pt x="57901" y="141518"/>
                  </a:cubicBezTo>
                  <a:cubicBezTo>
                    <a:pt x="70724" y="143101"/>
                    <a:pt x="85071" y="140006"/>
                    <a:pt x="97930" y="141375"/>
                  </a:cubicBezTo>
                  <a:cubicBezTo>
                    <a:pt x="104776" y="142101"/>
                    <a:pt x="109062" y="140387"/>
                    <a:pt x="115944" y="140625"/>
                  </a:cubicBezTo>
                  <a:cubicBezTo>
                    <a:pt x="125088" y="140958"/>
                    <a:pt x="131779" y="140922"/>
                    <a:pt x="140947" y="140922"/>
                  </a:cubicBezTo>
                  <a:cubicBezTo>
                    <a:pt x="151020" y="140922"/>
                    <a:pt x="160771" y="139113"/>
                    <a:pt x="170855" y="138994"/>
                  </a:cubicBezTo>
                  <a:cubicBezTo>
                    <a:pt x="181571" y="138875"/>
                    <a:pt x="199109" y="140113"/>
                    <a:pt x="204205" y="140494"/>
                  </a:cubicBezTo>
                  <a:cubicBezTo>
                    <a:pt x="205133" y="140565"/>
                    <a:pt x="205633" y="140601"/>
                    <a:pt x="205633" y="140601"/>
                  </a:cubicBezTo>
                  <a:lnTo>
                    <a:pt x="236578" y="142554"/>
                  </a:lnTo>
                  <a:lnTo>
                    <a:pt x="260307" y="144054"/>
                  </a:lnTo>
                  <a:cubicBezTo>
                    <a:pt x="260307" y="144054"/>
                    <a:pt x="268344" y="122182"/>
                    <a:pt x="261200" y="1695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ransition spd="slow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44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24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68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12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56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37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1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25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440" indent="0">
              <a:buNone/>
              <a:defRPr sz="3200" b="1"/>
            </a:lvl2pPr>
            <a:lvl3pPr marL="1452245" indent="0">
              <a:buNone/>
              <a:defRPr sz="2900" b="1"/>
            </a:lvl3pPr>
            <a:lvl4pPr marL="2178685" indent="0">
              <a:buNone/>
              <a:defRPr sz="2500" b="1"/>
            </a:lvl4pPr>
            <a:lvl5pPr marL="2905125" indent="0">
              <a:buNone/>
              <a:defRPr sz="2500" b="1"/>
            </a:lvl5pPr>
            <a:lvl6pPr marL="3631565" indent="0">
              <a:buNone/>
              <a:defRPr sz="2500" b="1"/>
            </a:lvl6pPr>
            <a:lvl7pPr marL="4357370" indent="0">
              <a:buNone/>
              <a:defRPr sz="2500" b="1"/>
            </a:lvl7pPr>
            <a:lvl8pPr marL="5083810" indent="0">
              <a:buNone/>
              <a:defRPr sz="2500" b="1"/>
            </a:lvl8pPr>
            <a:lvl9pPr marL="5810250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440" indent="0">
              <a:buNone/>
              <a:defRPr sz="3200" b="1"/>
            </a:lvl2pPr>
            <a:lvl3pPr marL="1452245" indent="0">
              <a:buNone/>
              <a:defRPr sz="2900" b="1"/>
            </a:lvl3pPr>
            <a:lvl4pPr marL="2178685" indent="0">
              <a:buNone/>
              <a:defRPr sz="2500" b="1"/>
            </a:lvl4pPr>
            <a:lvl5pPr marL="2905125" indent="0">
              <a:buNone/>
              <a:defRPr sz="2500" b="1"/>
            </a:lvl5pPr>
            <a:lvl6pPr marL="3631565" indent="0">
              <a:buNone/>
              <a:defRPr sz="2500" b="1"/>
            </a:lvl6pPr>
            <a:lvl7pPr marL="4357370" indent="0">
              <a:buNone/>
              <a:defRPr sz="2500" b="1"/>
            </a:lvl7pPr>
            <a:lvl8pPr marL="5083810" indent="0">
              <a:buNone/>
              <a:defRPr sz="2500" b="1"/>
            </a:lvl8pPr>
            <a:lvl9pPr marL="5810250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440" indent="0">
              <a:buNone/>
              <a:defRPr sz="1900"/>
            </a:lvl2pPr>
            <a:lvl3pPr marL="1452245" indent="0">
              <a:buNone/>
              <a:defRPr sz="1600"/>
            </a:lvl3pPr>
            <a:lvl4pPr marL="2178685" indent="0">
              <a:buNone/>
              <a:defRPr sz="1400"/>
            </a:lvl4pPr>
            <a:lvl5pPr marL="2905125" indent="0">
              <a:buNone/>
              <a:defRPr sz="1400"/>
            </a:lvl5pPr>
            <a:lvl6pPr marL="3631565" indent="0">
              <a:buNone/>
              <a:defRPr sz="1400"/>
            </a:lvl6pPr>
            <a:lvl7pPr marL="4357370" indent="0">
              <a:buNone/>
              <a:defRPr sz="1400"/>
            </a:lvl7pPr>
            <a:lvl8pPr marL="5083810" indent="0">
              <a:buNone/>
              <a:defRPr sz="1400"/>
            </a:lvl8pPr>
            <a:lvl9pPr marL="581025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440" indent="0">
              <a:buNone/>
              <a:defRPr sz="4400"/>
            </a:lvl2pPr>
            <a:lvl3pPr marL="1452245" indent="0">
              <a:buNone/>
              <a:defRPr sz="3800"/>
            </a:lvl3pPr>
            <a:lvl4pPr marL="2178685" indent="0">
              <a:buNone/>
              <a:defRPr sz="3200"/>
            </a:lvl4pPr>
            <a:lvl5pPr marL="2905125" indent="0">
              <a:buNone/>
              <a:defRPr sz="3200"/>
            </a:lvl5pPr>
            <a:lvl6pPr marL="3631565" indent="0">
              <a:buNone/>
              <a:defRPr sz="3200"/>
            </a:lvl6pPr>
            <a:lvl7pPr marL="4357370" indent="0">
              <a:buNone/>
              <a:defRPr sz="3200"/>
            </a:lvl7pPr>
            <a:lvl8pPr marL="5083810" indent="0">
              <a:buNone/>
              <a:defRPr sz="3200"/>
            </a:lvl8pPr>
            <a:lvl9pPr marL="5810250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440" indent="0">
              <a:buNone/>
              <a:defRPr sz="1900"/>
            </a:lvl2pPr>
            <a:lvl3pPr marL="1452245" indent="0">
              <a:buNone/>
              <a:defRPr sz="1600"/>
            </a:lvl3pPr>
            <a:lvl4pPr marL="2178685" indent="0">
              <a:buNone/>
              <a:defRPr sz="1400"/>
            </a:lvl4pPr>
            <a:lvl5pPr marL="2905125" indent="0">
              <a:buNone/>
              <a:defRPr sz="1400"/>
            </a:lvl5pPr>
            <a:lvl6pPr marL="3631565" indent="0">
              <a:buNone/>
              <a:defRPr sz="1400"/>
            </a:lvl6pPr>
            <a:lvl7pPr marL="4357370" indent="0">
              <a:buNone/>
              <a:defRPr sz="1400"/>
            </a:lvl7pPr>
            <a:lvl8pPr marL="5083810" indent="0">
              <a:buNone/>
              <a:defRPr sz="1400"/>
            </a:lvl8pPr>
            <a:lvl9pPr marL="581025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245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830" indent="-54483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465" indent="-454025" algn="l" defTabSz="1452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465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05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345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150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590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7030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470" indent="-363220" algn="l" defTabSz="145224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440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245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685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125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565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370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10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250" algn="l" defTabSz="1452245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3" y="366187"/>
            <a:ext cx="14648974" cy="1524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3" y="2133604"/>
            <a:ext cx="14648974" cy="6034617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3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2135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  <a:ea typeface="印品黑体" panose="00000500000000000000" pitchFamily="2" charset="-122"/>
              </a:defRPr>
            </a:lvl1pPr>
          </a:lstStyle>
          <a:p>
            <a:pPr defTabSz="1219200"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3/21/25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7" y="8475138"/>
            <a:ext cx="5154269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2135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20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5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2135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20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 advTm="0">
    <p:fade/>
  </p:transition>
  <p:txStyles>
    <p:titleStyle>
      <a:lvl1pPr algn="ctr" defTabSz="1624965" rtl="0" eaLnBrk="1" latinLnBrk="0" hangingPunct="1">
        <a:spcBef>
          <a:spcPct val="0"/>
        </a:spcBef>
        <a:buNone/>
        <a:defRPr sz="7865" kern="1200">
          <a:solidFill>
            <a:schemeClr val="tx1"/>
          </a:solidFill>
          <a:latin typeface="印品黑体" panose="00000500000000000000" pitchFamily="2" charset="-122"/>
          <a:ea typeface="+mj-ea"/>
          <a:cs typeface="+mj-cs"/>
        </a:defRPr>
      </a:lvl1pPr>
    </p:titleStyle>
    <p:bodyStyle>
      <a:lvl1pPr marL="609600" indent="-6096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5730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1pPr>
      <a:lvl2pPr marL="1320165" indent="-5080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–"/>
        <a:defRPr sz="50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2pPr>
      <a:lvl3pPr marL="2031365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3pPr>
      <a:lvl4pPr marL="2844165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–"/>
        <a:defRPr sz="3600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4pPr>
      <a:lvl5pPr marL="3656965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»"/>
        <a:defRPr sz="3600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5pPr>
      <a:lvl6pPr marL="4469130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281930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094730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06895" indent="-406400" algn="l" defTabSz="1624965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4965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7765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565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2730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5530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8330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0495" algn="l" defTabSz="1624965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1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TRƯỜNG TIỂU HỌC </a:t>
            </a:r>
            <a:r>
              <a:rPr lang="vi-VN" altLang="en-US" sz="35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HOÀ NGHĨA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056951" y="5048485"/>
            <a:ext cx="14687528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54: PHÉP CỘNG TRONG PHẠM VI 10 000 (TIẾT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3787" y="816798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417220" flipH="1">
            <a:off x="713881" y="4713629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1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nhẩm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theo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mẫu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91281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Mẫu: 5 000 + 3 000 = ?</a:t>
            </a:r>
          </a:p>
          <a:p>
            <a:pPr marL="63500" algn="ctr">
              <a:spcAft>
                <a:spcPts val="0"/>
              </a:spcAft>
            </a:pP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Nhẩm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5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+ 3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8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endParaRPr lang="en-US" sz="4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5 000 + 3 000 = 8 000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63572" y="5318838"/>
            <a:ext cx="6698797" cy="279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6 000 + 2 000 = 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3 000 + 4 000 = 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5 000 + 4 000 = 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1 000 + 9 000 = </a:t>
            </a:r>
          </a:p>
        </p:txBody>
      </p:sp>
      <p:sp>
        <p:nvSpPr>
          <p:cNvPr id="3" name="Rectangle 15"/>
          <p:cNvSpPr/>
          <p:nvPr/>
        </p:nvSpPr>
        <p:spPr>
          <a:xfrm>
            <a:off x="7715250" y="5293360"/>
            <a:ext cx="193103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vi-V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8 000</a:t>
            </a:r>
          </a:p>
        </p:txBody>
      </p:sp>
      <p:sp>
        <p:nvSpPr>
          <p:cNvPr id="5" name="Rectangle 15"/>
          <p:cNvSpPr/>
          <p:nvPr/>
        </p:nvSpPr>
        <p:spPr>
          <a:xfrm>
            <a:off x="7757160" y="6061710"/>
            <a:ext cx="193103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vi-V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7 000</a:t>
            </a:r>
          </a:p>
        </p:txBody>
      </p:sp>
      <p:sp>
        <p:nvSpPr>
          <p:cNvPr id="7" name="Rectangle 15"/>
          <p:cNvSpPr/>
          <p:nvPr/>
        </p:nvSpPr>
        <p:spPr>
          <a:xfrm>
            <a:off x="7715250" y="6705600"/>
            <a:ext cx="193103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vi-V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9 000</a:t>
            </a:r>
          </a:p>
        </p:txBody>
      </p:sp>
      <p:sp>
        <p:nvSpPr>
          <p:cNvPr id="17" name="Rectangle 15"/>
          <p:cNvSpPr/>
          <p:nvPr/>
        </p:nvSpPr>
        <p:spPr>
          <a:xfrm>
            <a:off x="7613650" y="7325360"/>
            <a:ext cx="1931035" cy="768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vi-VN" alt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10 000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2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Tính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nhẩm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theo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mẫu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10347326" cy="279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ctr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Mẫu: 4 200 + 600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?</a:t>
            </a:r>
          </a:p>
          <a:p>
            <a:pPr marL="63500" marR="0" lvl="0" indent="0" algn="ctr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Nhẩm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2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+ 6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8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+ 6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 tr</a:t>
            </a:r>
            <a:r>
              <a:rPr lang="vi-VN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ă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</a:t>
            </a: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4 200 + 600 = 4 800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75090" y="6019800"/>
            <a:ext cx="6698797" cy="279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</a:p>
          <a:p>
            <a:pPr marL="806450" marR="0" lvl="0" indent="-74295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5 000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</a:p>
          <a:p>
            <a:pPr marL="806450" marR="0" lvl="0" indent="-74295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8 6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+ 200 = </a:t>
            </a:r>
          </a:p>
          <a:p>
            <a:pPr marL="806450" marR="0" lvl="0" indent="-74295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6 1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+ 800 = </a:t>
            </a:r>
          </a:p>
        </p:txBody>
      </p:sp>
      <p:sp>
        <p:nvSpPr>
          <p:cNvPr id="2" name="Rectangle 15"/>
          <p:cNvSpPr/>
          <p:nvPr/>
        </p:nvSpPr>
        <p:spPr>
          <a:xfrm>
            <a:off x="7993380" y="6070600"/>
            <a:ext cx="3111500" cy="2799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63500" marR="0" lvl="0" indent="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63500" marR="0" lvl="0" indent="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8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8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63500" marR="0" lvl="0" indent="0" algn="l" defTabSz="145224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6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65919" y="1948946"/>
            <a:ext cx="15549978" cy="1198880"/>
            <a:chOff x="1470819" y="1921758"/>
            <a:chExt cx="9604496" cy="1198880"/>
          </a:xfrm>
        </p:grpSpPr>
        <p:grpSp>
          <p:nvGrpSpPr>
            <p:cNvPr id="39" name="Group 38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2004219" y="1921758"/>
              <a:ext cx="9071096" cy="11988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2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kumimoji="0" lang="vi-VN" alt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ế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kumimoji="0" lang="vi-VN" alt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ghi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phép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tính có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lớn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r>
                <a:rPr kumimoji="0" lang="vi-VN" alt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ấ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 hang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?  </a:t>
              </a:r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67" y="3657600"/>
            <a:ext cx="11220450" cy="263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6995319" y="3443281"/>
            <a:ext cx="4152898" cy="143351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AF9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95730" y="6728934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A. 5 800 + 2 000 = 7 800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031340" y="7470330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= 8 300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49943" y="6793185"/>
            <a:ext cx="4914248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C. 5 800 + 2 200 = 8 000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5185567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6" name="Straight Connector 45"/>
          <p:cNvCxnSpPr/>
          <p:nvPr/>
        </p:nvCxnSpPr>
        <p:spPr>
          <a:xfrm flipV="1">
            <a:off x="51252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7" name="Straight Connector 46"/>
          <p:cNvCxnSpPr/>
          <p:nvPr/>
        </p:nvCxnSpPr>
        <p:spPr>
          <a:xfrm>
            <a:off x="11373642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8" name="Straight Connector 47"/>
          <p:cNvCxnSpPr/>
          <p:nvPr/>
        </p:nvCxnSpPr>
        <p:spPr>
          <a:xfrm flipV="1">
            <a:off x="113736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580" y="1721177"/>
            <a:ext cx="15885880" cy="1845310"/>
            <a:chOff x="1470819" y="1921758"/>
            <a:chExt cx="9604496" cy="1845310"/>
          </a:xfrm>
        </p:grpSpPr>
        <p:grpSp>
          <p:nvGrpSpPr>
            <p:cNvPr id="39" name="Group 38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24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4</a:t>
                </a: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2004219" y="1921758"/>
              <a:ext cx="9071096" cy="18453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24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Trong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một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trận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bóng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đá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,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số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khán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giả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 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ở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khán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đài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</a:t>
              </a:r>
              <a:r>
                <a:rPr lang="vi-VN" alt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625 ng</a:t>
              </a:r>
              <a:r>
                <a:rPr lang="vi-VN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ời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khán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kh</a:t>
              </a:r>
              <a:r>
                <a:rPr lang="vi-VN" alt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đài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nhiều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h</a:t>
              </a:r>
              <a:r>
                <a:rPr lang="vi-VN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ơ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khán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đài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438 ng</a:t>
              </a:r>
              <a:r>
                <a:rPr lang="vi-VN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ời.</a:t>
              </a:r>
              <a:r>
                <a:rPr lang="vi-VN" alt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kh</a:t>
              </a:r>
              <a:r>
                <a:rPr lang="vi-VN" alt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giả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ở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kh</a:t>
              </a:r>
              <a:r>
                <a:rPr lang="vi-VN" alt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đài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ng</a:t>
              </a:r>
              <a:r>
                <a:rPr lang="vi-VN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ời</a:t>
              </a:r>
              <a:r>
                <a:rPr lang="en-US" sz="38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endPara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46760" y="4724400"/>
            <a:ext cx="675640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625 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438 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alt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 giả hai khán dài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23553" y="4257009"/>
            <a:ext cx="7239000" cy="386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kh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625 + 438 = 5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063 (ng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625 + 5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063 = 9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688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ng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9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688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ng</a:t>
            </a:r>
            <a:r>
              <a:rPr 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020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1970</Words>
  <Application>Microsoft Office PowerPoint</Application>
  <PresentationFormat>Tùy chỉnh</PresentationFormat>
  <Paragraphs>159</Paragraphs>
  <Slides>5</Slides>
  <Notes>0</Notes>
  <HiddenSlides>0</HiddenSlides>
  <MMClips>0</MMClips>
  <ScaleCrop>false</ScaleCrop>
  <HeadingPairs>
    <vt:vector size="4" baseType="variant">
      <vt:variant>
        <vt:lpstr>Chủ đề</vt:lpstr>
      </vt:variant>
      <vt:variant>
        <vt:i4>2</vt:i4>
      </vt:variant>
      <vt:variant>
        <vt:lpstr>Tiêu đề Bản chiếu</vt:lpstr>
      </vt:variant>
      <vt:variant>
        <vt:i4>5</vt:i4>
      </vt:variant>
    </vt:vector>
  </HeadingPairs>
  <TitlesOfParts>
    <vt:vector size="7" baseType="lpstr">
      <vt:lpstr>Office Theme</vt:lpstr>
      <vt:lpstr>020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Nguyen Nhung</cp:lastModifiedBy>
  <cp:revision>156</cp:revision>
  <dcterms:created xsi:type="dcterms:W3CDTF">2022-07-10T01:37:00Z</dcterms:created>
  <dcterms:modified xsi:type="dcterms:W3CDTF">2025-03-21T07:41:00Z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73A686128C774C74BFE8EA8BAC6E6E90_12</vt:lpwstr>
  </property>
  <property fmtid="{D5CDD505-2E9C-101B-9397-08002B2CF9AE}" pid="3" name="KSOProductBuildVer">
    <vt:lpwstr>1033-12.2.0.19805</vt:lpwstr>
  </property>
</Properties>
</file>