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2" r:id="rId2"/>
    <p:sldMasterId id="2147483734" r:id="rId3"/>
  </p:sldMasterIdLst>
  <p:notesMasterIdLst>
    <p:notesMasterId r:id="rId29"/>
  </p:notesMasterIdLst>
  <p:sldIdLst>
    <p:sldId id="672" r:id="rId4"/>
    <p:sldId id="673" r:id="rId5"/>
    <p:sldId id="661" r:id="rId6"/>
    <p:sldId id="683" r:id="rId7"/>
    <p:sldId id="649" r:id="rId8"/>
    <p:sldId id="650" r:id="rId9"/>
    <p:sldId id="676" r:id="rId10"/>
    <p:sldId id="653" r:id="rId11"/>
    <p:sldId id="633" r:id="rId12"/>
    <p:sldId id="654" r:id="rId13"/>
    <p:sldId id="655" r:id="rId14"/>
    <p:sldId id="662" r:id="rId15"/>
    <p:sldId id="656" r:id="rId16"/>
    <p:sldId id="657" r:id="rId17"/>
    <p:sldId id="658" r:id="rId18"/>
    <p:sldId id="678" r:id="rId19"/>
    <p:sldId id="679" r:id="rId20"/>
    <p:sldId id="659" r:id="rId21"/>
    <p:sldId id="665" r:id="rId22"/>
    <p:sldId id="684" r:id="rId23"/>
    <p:sldId id="685" r:id="rId24"/>
    <p:sldId id="686" r:id="rId25"/>
    <p:sldId id="687" r:id="rId26"/>
    <p:sldId id="644" r:id="rId27"/>
    <p:sldId id="6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3471-0C2D-4755-B19C-CDA53942E0B5}" type="datetimeFigureOut">
              <a:rPr lang="en-US" smtClean="0"/>
              <a:t>17/08/2023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A6082-251B-4FE9-A694-B4D9FDB4E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fld id="{73F9CCFF-2515-4016-A580-02E7D896424E}" type="slidenum">
              <a:rPr lang="en-US" b="0" smtClean="0">
                <a:latin typeface="Arial" charset="0"/>
              </a:rPr>
              <a:pPr eaLnBrk="1" hangingPunct="1"/>
              <a:t>1</a:t>
            </a:fld>
            <a:endParaRPr lang="en-US" b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3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2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8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76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33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33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17/08/2023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19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25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0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5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17/08/2023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30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16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5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0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333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7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17/08/2023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17/08/2023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4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HD%20COMPUTER\Desktop\tiet%2014%20da%20chinh\Lop%20em%20vui%20ghe%20-%20Be%20Ngoc%20Minh%20%5bNCT%2058633922444674405000%5d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Documents%20and%20Settings\HD%20COMPUTER\Desktop\tiet%2014%20da%20chinh\Lop%20em%20vui%20ghe%20-%20Be%20Ngoc%20Minh%20%5bNCT%2058633922444674405000%5d.mp3" TargetMode="Externa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406400" y="5738285"/>
            <a:ext cx="1625600" cy="1119716"/>
          </a:xfrm>
          <a:prstGeom prst="star32">
            <a:avLst>
              <a:gd name="adj" fmla="val 1510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0" hangingPunct="0"/>
            <a:endParaRPr lang="en-US" sz="3200">
              <a:latin typeface=".VnMonotype corsivaH" pitchFamily="34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9652000" y="0"/>
            <a:ext cx="22352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0" hangingPunct="0"/>
            <a:endParaRPr lang="en-US" sz="3200">
              <a:latin typeface=".VnMonotype corsivaH" pitchFamily="34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406400" y="0"/>
            <a:ext cx="22352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0" hangingPunct="0"/>
            <a:endParaRPr lang="en-US" sz="3200">
              <a:latin typeface=".VnMonotype corsivaH" pitchFamily="34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10640485" y="5791200"/>
            <a:ext cx="1551516" cy="10668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0" hangingPunct="0"/>
            <a:endParaRPr lang="en-US" sz="3200">
              <a:latin typeface=".VnMonotype corsivaH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16000" y="357717"/>
            <a:ext cx="10261600" cy="135466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PHÒNG GIÁO DỤC &amp; ĐÀO TẠO DƯƠNG KINH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TRƯỜNG TIỂU HỌC HÒA NGHĨA</a:t>
            </a:r>
          </a:p>
        </p:txBody>
      </p:sp>
      <p:pic>
        <p:nvPicPr>
          <p:cNvPr id="14345" name="Picture 15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276600"/>
            <a:ext cx="3048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7"/>
          <p:cNvSpPr txBox="1">
            <a:spLocks noChangeArrowheads="1"/>
          </p:cNvSpPr>
          <p:nvPr/>
        </p:nvSpPr>
        <p:spPr bwMode="auto">
          <a:xfrm>
            <a:off x="1574801" y="1924051"/>
            <a:ext cx="9842500" cy="300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dirty="0">
                <a:solidFill>
                  <a:srgbClr val="FF3300"/>
                </a:solidFill>
                <a:latin typeface="Times New Roman" pitchFamily="18" charset="0"/>
              </a:rPr>
              <a:t>CHÀO MỪNG QUÝ THẦY CÔ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300" dirty="0">
                <a:solidFill>
                  <a:srgbClr val="FF3300"/>
                </a:solidFill>
                <a:latin typeface="Times New Roman" pitchFamily="18" charset="0"/>
              </a:rPr>
              <a:t>VỀ DỰ GIỜ TIẾT ÂM NHẠC LỚP 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Giáo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viên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: </a:t>
            </a: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Lê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Thị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Thanh</a:t>
            </a:r>
            <a:r>
              <a:rPr lang="en-US" sz="4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Times New Roman" pitchFamily="18" charset="0"/>
              </a:rPr>
              <a:t>Tâm</a:t>
            </a:r>
            <a:endParaRPr lang="en-US" sz="48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4347" name="Picture 18" descr="COMMLINE"/>
          <p:cNvPicPr>
            <a:picLocks noChangeAspect="1" noChangeArrowheads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6449485"/>
            <a:ext cx="7620000" cy="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49503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486400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9" name="AutoShape 13"/>
          <p:cNvSpPr>
            <a:spLocks noEditPoints="1" noChangeArrowheads="1"/>
          </p:cNvSpPr>
          <p:nvPr/>
        </p:nvSpPr>
        <p:spPr bwMode="auto">
          <a:xfrm rot="1215287">
            <a:off x="914400" y="3134784"/>
            <a:ext cx="812800" cy="128481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52590" name="AutoShape 14"/>
          <p:cNvSpPr>
            <a:spLocks noEditPoints="1" noChangeArrowheads="1"/>
          </p:cNvSpPr>
          <p:nvPr/>
        </p:nvSpPr>
        <p:spPr bwMode="auto">
          <a:xfrm rot="-3170365">
            <a:off x="6121400" y="4546600"/>
            <a:ext cx="609600" cy="1270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52591" name="AutoShape 15"/>
          <p:cNvSpPr>
            <a:spLocks noEditPoints="1" noChangeArrowheads="1"/>
          </p:cNvSpPr>
          <p:nvPr/>
        </p:nvSpPr>
        <p:spPr bwMode="auto">
          <a:xfrm rot="-3170365">
            <a:off x="10919884" y="3845984"/>
            <a:ext cx="882651" cy="62441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21917" tIns="60958" rIns="121917" bIns="60958"/>
          <a:lstStyle/>
          <a:p>
            <a:endParaRPr lang="en-US"/>
          </a:p>
        </p:txBody>
      </p:sp>
      <p:pic>
        <p:nvPicPr>
          <p:cNvPr id="143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ag00373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10668001" y="4601634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2594" name="Group 11"/>
          <p:cNvGrpSpPr>
            <a:grpSpLocks/>
          </p:cNvGrpSpPr>
          <p:nvPr/>
        </p:nvGrpSpPr>
        <p:grpSpPr bwMode="auto">
          <a:xfrm rot="10800000">
            <a:off x="0" y="4430184"/>
            <a:ext cx="3699933" cy="2370667"/>
            <a:chOff x="3936" y="-15"/>
            <a:chExt cx="1817" cy="1788"/>
          </a:xfrm>
        </p:grpSpPr>
        <p:pic>
          <p:nvPicPr>
            <p:cNvPr id="14364" name="Picture 12" descr="hoa-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13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14" descr="hoa-day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598" name="Group 7"/>
          <p:cNvGrpSpPr>
            <a:grpSpLocks/>
          </p:cNvGrpSpPr>
          <p:nvPr/>
        </p:nvGrpSpPr>
        <p:grpSpPr bwMode="auto">
          <a:xfrm rot="5400000">
            <a:off x="8914343" y="3557059"/>
            <a:ext cx="2885016" cy="3784600"/>
            <a:chOff x="3936" y="-15"/>
            <a:chExt cx="1817" cy="1788"/>
          </a:xfrm>
        </p:grpSpPr>
        <p:pic>
          <p:nvPicPr>
            <p:cNvPr id="14361" name="Picture 8" descr="hoa-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9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10" descr="hoa-day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6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-304800"/>
            <a:ext cx="11176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19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8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-304800"/>
            <a:ext cx="11176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608" name="Lop em vui ghe - Be Ngoc Minh [NCT 586339224446744050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67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27" fill="hold"/>
                                        <p:tgtEl>
                                          <p:spTgt spid="152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3" presetClass="emph" presetSubtype="0" repeatCount="999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24855E-7 C 0.09202 0.25318 0.18403 0.50613 0.17708 0.31399 C 0.17014 0.12208 -0.10173 -1.03144 -0.04167 -1.15237 C 0.0184 -1.2726 0.41077 -0.46058 0.5375 -0.40809 C 0.66424 -0.35584 0.82847 -0.83006 0.71875 -0.83838 C 0.60903 -0.84578 -0.0743 -0.62821 -0.12083 -0.45549 C -0.16736 -0.28231 0.27431 0.15954 0.43958 0.2 C 0.60486 0.24116 0.88924 -0.12046 0.87083 -0.21087 C 0.85243 -0.30127 0.41528 -0.21873 0.32917 -0.34173 C 0.24306 -0.46428 0.24132 -0.9459 0.35417 -0.94636 C 0.46702 -0.94774 1.02188 -0.58613 1.00625 -0.34705 C 0.99063 -0.10798 0.38472 0.34728 0.26042 0.48601 " pathEditMode="relative" rAng="0" ptsTypes="aaaaaaaaaaaA">
                                      <p:cBhvr>
                                        <p:cTn id="57" dur="5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3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2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2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2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608"/>
                </p:tgtEl>
              </p:cMediaNode>
            </p:audio>
          </p:childTnLst>
        </p:cTn>
      </p:par>
    </p:tnLst>
    <p:bldLst>
      <p:bldP spid="3082" grpId="0" animBg="1"/>
      <p:bldP spid="3082" grpId="1" animBg="1"/>
      <p:bldP spid="3083" grpId="0" animBg="1"/>
      <p:bldP spid="3083" grpId="1" animBg="1"/>
      <p:bldP spid="3084" grpId="0" animBg="1"/>
      <p:bldP spid="3084" grpId="1" animBg="1"/>
      <p:bldP spid="3085" grpId="0" animBg="1"/>
      <p:bldP spid="3085" grpId="1" animBg="1"/>
      <p:bldP spid="3086" grpId="0" animBg="1"/>
      <p:bldP spid="152586" grpId="0"/>
      <p:bldP spid="152589" grpId="0" animBg="1"/>
      <p:bldP spid="152590" grpId="0" animBg="1"/>
      <p:bldP spid="152590" grpId="1" animBg="1"/>
      <p:bldP spid="152590" grpId="2" animBg="1"/>
      <p:bldP spid="15259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52" y="1353774"/>
            <a:ext cx="9881032" cy="267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8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7" y="2161297"/>
            <a:ext cx="10224655" cy="23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229074" y="672158"/>
            <a:ext cx="6774873" cy="980017"/>
          </a:xfrm>
        </p:spPr>
        <p:txBody>
          <a:bodyPr>
            <a:normAutofit/>
          </a:bodyPr>
          <a:lstStyle/>
          <a:p>
            <a:pPr algn="just"/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7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320634"/>
            <a:ext cx="11352810" cy="616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937" y="653143"/>
            <a:ext cx="2600696" cy="93815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CÂU 1: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8" y="2351313"/>
            <a:ext cx="10747169" cy="233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681" y="933408"/>
            <a:ext cx="3004457" cy="98001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CÂU 2: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2" y="2185060"/>
            <a:ext cx="9904020" cy="210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3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5" y="237506"/>
            <a:ext cx="11115304" cy="635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5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8794" y="308778"/>
            <a:ext cx="9132120" cy="1414648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8811"/>
            <a:ext cx="10129652" cy="211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6925" y="476408"/>
            <a:ext cx="7517079" cy="980017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1282536"/>
            <a:ext cx="11186556" cy="526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3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825" y="375283"/>
            <a:ext cx="7855554" cy="980017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88" y="2339439"/>
            <a:ext cx="9749641" cy="314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5" y="475013"/>
            <a:ext cx="10497787" cy="584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4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1F487B7-96BB-1E0D-6BA8-ADE620B29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2" y="404809"/>
            <a:ext cx="11209866" cy="652462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ABA5EA5-25E8-DD37-0C06-B244FE537610}"/>
              </a:ext>
            </a:extLst>
          </p:cNvPr>
          <p:cNvSpPr/>
          <p:nvPr/>
        </p:nvSpPr>
        <p:spPr>
          <a:xfrm>
            <a:off x="4860574" y="390409"/>
            <a:ext cx="4658648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2400" b="1" dirty="0" smtClean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3F52CE3-3079-BE5C-B498-8F7A30EABD66}"/>
              </a:ext>
            </a:extLst>
          </p:cNvPr>
          <p:cNvSpPr/>
          <p:nvPr/>
        </p:nvSpPr>
        <p:spPr>
          <a:xfrm>
            <a:off x="5301400" y="1690640"/>
            <a:ext cx="3776995" cy="2606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</a:t>
            </a: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La Son</a:t>
            </a: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La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" name="Khởi động lớp 4">
            <a:hlinkClick r:id="" action="ppaction://media"/>
            <a:extLst>
              <a:ext uri="{FF2B5EF4-FFF2-40B4-BE49-F238E27FC236}">
                <a16:creationId xmlns:a16="http://schemas.microsoft.com/office/drawing/2014/main" xmlns="" id="{2536F567-D9F0-FFDE-7C57-DA5D9FDED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2779" y="1189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06" y="1113700"/>
            <a:ext cx="4251366" cy="5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8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636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11" name="AutoShape 39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12" name="AutoShape 40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13" name="AutoShape 41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4469" name="Text Box 21"/>
          <p:cNvSpPr txBox="1"/>
          <p:nvPr/>
        </p:nvSpPr>
        <p:spPr>
          <a:xfrm>
            <a:off x="4321810" y="4999673"/>
            <a:ext cx="637661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BẮT ĐẦU</a:t>
            </a:r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3775075" y="2860358"/>
            <a:ext cx="309880" cy="11372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838200" marR="0" lvl="0" indent="-838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38200" marR="0" lvl="0" indent="-838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1193" y="541656"/>
            <a:ext cx="12192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94980" y="1824799"/>
            <a:ext cx="5745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4400" b="1" dirty="0" smtClean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r>
              <a:rPr lang="en-US" sz="4400" b="1" dirty="0" smtClean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1260" y="156845"/>
            <a:ext cx="971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alt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1DBB6803-00CE-6E73-0BEB-CCD2EF07DEF8}"/>
              </a:ext>
            </a:extLst>
          </p:cNvPr>
          <p:cNvSpPr/>
          <p:nvPr/>
        </p:nvSpPr>
        <p:spPr>
          <a:xfrm>
            <a:off x="1294980" y="3151889"/>
            <a:ext cx="540792" cy="554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28" descr="140">
            <a:extLst>
              <a:ext uri="{FF2B5EF4-FFF2-40B4-BE49-F238E27FC236}">
                <a16:creationId xmlns:a16="http://schemas.microsoft.com/office/drawing/2014/main" xmlns="" id="{958FFCC0-5BAC-9343-BA7B-8499B4DA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134" y="2246611"/>
            <a:ext cx="703262" cy="762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0669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bldLvl="0" animBg="1"/>
      <p:bldP spid="3111" grpId="0" bldLvl="0" animBg="1"/>
      <p:bldP spid="3112" grpId="0" bldLvl="0" animBg="1"/>
      <p:bldP spid="3113" grpId="0" bldLvl="0" animBg="1"/>
      <p:bldP spid="104469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11" name="AutoShape 39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12" name="AutoShape 40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13" name="AutoShape 41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4469" name="Text Box 21"/>
          <p:cNvSpPr txBox="1"/>
          <p:nvPr/>
        </p:nvSpPr>
        <p:spPr>
          <a:xfrm>
            <a:off x="4321810" y="4999673"/>
            <a:ext cx="637661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BẮT ĐẦU</a:t>
            </a:r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3775075" y="2860358"/>
            <a:ext cx="309880" cy="11372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838200" marR="0" lvl="0" indent="-838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38200" marR="0" lvl="0" indent="-838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694973"/>
            <a:ext cx="121920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>
              <a:buNone/>
            </a:pPr>
            <a:endParaRPr lang="vi-V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65779" y="1787098"/>
            <a:ext cx="9362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c.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1260" y="156845"/>
            <a:ext cx="971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alt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1DBB6803-00CE-6E73-0BEB-CCD2EF07DEF8}"/>
              </a:ext>
            </a:extLst>
          </p:cNvPr>
          <p:cNvSpPr/>
          <p:nvPr/>
        </p:nvSpPr>
        <p:spPr>
          <a:xfrm>
            <a:off x="2202408" y="4149182"/>
            <a:ext cx="540792" cy="554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28" descr="140">
            <a:extLst>
              <a:ext uri="{FF2B5EF4-FFF2-40B4-BE49-F238E27FC236}">
                <a16:creationId xmlns:a16="http://schemas.microsoft.com/office/drawing/2014/main" xmlns="" id="{958FFCC0-5BAC-9343-BA7B-8499B4DA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134" y="2246611"/>
            <a:ext cx="703262" cy="762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15183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bldLvl="0" animBg="1"/>
      <p:bldP spid="3111" grpId="0" bldLvl="0" animBg="1"/>
      <p:bldP spid="3112" grpId="0" bldLvl="0" animBg="1"/>
      <p:bldP spid="3113" grpId="0" bldLvl="0" animBg="1"/>
      <p:bldP spid="104469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11" name="AutoShape 39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12" name="AutoShape 40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13" name="AutoShape 41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4469" name="Text Box 21"/>
          <p:cNvSpPr txBox="1"/>
          <p:nvPr/>
        </p:nvSpPr>
        <p:spPr>
          <a:xfrm>
            <a:off x="4321810" y="4999673"/>
            <a:ext cx="637661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BẮT ĐẦU</a:t>
            </a:r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3775075" y="2860358"/>
            <a:ext cx="309880" cy="11372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838200" marR="0" lvl="0" indent="-838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38200" marR="0" lvl="0" indent="-838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694973"/>
            <a:ext cx="121920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>
              <a:buNone/>
            </a:pPr>
            <a:endParaRPr lang="vi-V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80086" y="1625294"/>
            <a:ext cx="10461523" cy="34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endParaRPr lang="vi-VN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1260" y="156845"/>
            <a:ext cx="971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alt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1DBB6803-00CE-6E73-0BEB-CCD2EF07DEF8}"/>
              </a:ext>
            </a:extLst>
          </p:cNvPr>
          <p:cNvSpPr/>
          <p:nvPr/>
        </p:nvSpPr>
        <p:spPr>
          <a:xfrm>
            <a:off x="1366392" y="2608771"/>
            <a:ext cx="620349" cy="599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28" descr="140">
            <a:extLst>
              <a:ext uri="{FF2B5EF4-FFF2-40B4-BE49-F238E27FC236}">
                <a16:creationId xmlns:a16="http://schemas.microsoft.com/office/drawing/2014/main" xmlns="" id="{958FFCC0-5BAC-9343-BA7B-8499B4DA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134" y="2246611"/>
            <a:ext cx="703262" cy="762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4472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bldLvl="0" animBg="1"/>
      <p:bldP spid="3111" grpId="0" bldLvl="0" animBg="1"/>
      <p:bldP spid="3112" grpId="0" bldLvl="0" animBg="1"/>
      <p:bldP spid="3113" grpId="0" bldLvl="0" animBg="1"/>
      <p:bldP spid="104469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11" name="AutoShape 39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12" name="AutoShape 40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13" name="AutoShape 41"/>
          <p:cNvSpPr/>
          <p:nvPr/>
        </p:nvSpPr>
        <p:spPr>
          <a:xfrm>
            <a:off x="2171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4400" dirty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4469" name="Text Box 21"/>
          <p:cNvSpPr txBox="1"/>
          <p:nvPr/>
        </p:nvSpPr>
        <p:spPr>
          <a:xfrm>
            <a:off x="4321810" y="4999673"/>
            <a:ext cx="637661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 </a:t>
            </a:r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BẮT ĐẦU</a:t>
            </a:r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3775075" y="2860358"/>
            <a:ext cx="309880" cy="11372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838200" marR="0" lvl="0" indent="-838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38200" marR="0" lvl="0" indent="-838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694973"/>
            <a:ext cx="121920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>
              <a:buNone/>
            </a:pPr>
            <a:endParaRPr lang="vi-V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80086" y="1625294"/>
            <a:ext cx="10461523" cy="34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b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endParaRPr lang="vi-VN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1260" y="156845"/>
            <a:ext cx="9716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alt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1DBB6803-00CE-6E73-0BEB-CCD2EF07DEF8}"/>
              </a:ext>
            </a:extLst>
          </p:cNvPr>
          <p:cNvSpPr/>
          <p:nvPr/>
        </p:nvSpPr>
        <p:spPr>
          <a:xfrm>
            <a:off x="1333141" y="1795052"/>
            <a:ext cx="620349" cy="599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28" descr="140">
            <a:extLst>
              <a:ext uri="{FF2B5EF4-FFF2-40B4-BE49-F238E27FC236}">
                <a16:creationId xmlns:a16="http://schemas.microsoft.com/office/drawing/2014/main" xmlns="" id="{958FFCC0-5BAC-9343-BA7B-8499B4DA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134" y="2246611"/>
            <a:ext cx="703262" cy="762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31755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bldLvl="0" animBg="1"/>
      <p:bldP spid="3111" grpId="0" bldLvl="0" animBg="1"/>
      <p:bldP spid="3112" grpId="0" bldLvl="0" animBg="1"/>
      <p:bldP spid="3113" grpId="0" bldLvl="0" animBg="1"/>
      <p:bldP spid="104469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1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g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WordArt 3"/>
          <p:cNvSpPr>
            <a:spLocks noChangeArrowheads="1" noChangeShapeType="1" noTextEdit="1"/>
          </p:cNvSpPr>
          <p:nvPr/>
        </p:nvSpPr>
        <p:spPr bwMode="auto">
          <a:xfrm>
            <a:off x="3149601" y="1066800"/>
            <a:ext cx="6235700" cy="22860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KẾT THÚC.</a:t>
            </a:r>
          </a:p>
        </p:txBody>
      </p:sp>
      <p:sp>
        <p:nvSpPr>
          <p:cNvPr id="155652" name="WordArt 4"/>
          <p:cNvSpPr>
            <a:spLocks noChangeArrowheads="1" noChangeShapeType="1" noTextEdit="1"/>
          </p:cNvSpPr>
          <p:nvPr/>
        </p:nvSpPr>
        <p:spPr bwMode="auto">
          <a:xfrm>
            <a:off x="2032000" y="5562600"/>
            <a:ext cx="8331200" cy="6858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700" kern="1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QUÝ THẦY CÔ GIÁO SỨC KHỎE, HẠNH PHÚC.</a:t>
            </a:r>
          </a:p>
        </p:txBody>
      </p:sp>
      <p:pic>
        <p:nvPicPr>
          <p:cNvPr id="36869" name="Picture 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962400"/>
            <a:ext cx="132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590800"/>
            <a:ext cx="132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819400"/>
            <a:ext cx="111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3" name="Group 9"/>
          <p:cNvGrpSpPr>
            <a:grpSpLocks/>
          </p:cNvGrpSpPr>
          <p:nvPr/>
        </p:nvGrpSpPr>
        <p:grpSpPr bwMode="auto">
          <a:xfrm>
            <a:off x="0" y="-152400"/>
            <a:ext cx="12192000" cy="6934200"/>
            <a:chOff x="0" y="-24"/>
            <a:chExt cx="5760" cy="4368"/>
          </a:xfrm>
        </p:grpSpPr>
        <p:grpSp>
          <p:nvGrpSpPr>
            <p:cNvPr id="36875" name="Group 10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36885" name="Picture 11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6" name="Picture 12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7" name="Picture 13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8" name="Picture 14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876" name="Group 15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36877" name="Picture 16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8" name="Picture 17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9" name="Picture 18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0" name="Picture 19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1" name="Picture 20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2" name="Picture 21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3" name="Picture 22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4" name="Picture 23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5673" name="Lop em vui ghe - Be Ngoc Minh [NCT 586339224446744050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0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327" fill="hold"/>
                                        <p:tgtEl>
                                          <p:spTgt spid="155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673"/>
                </p:tgtEl>
              </p:cMediaNode>
            </p:audio>
          </p:childTnLst>
        </p:cTn>
      </p:par>
    </p:tnLst>
    <p:bldLst>
      <p:bldP spid="155651" grpId="0" animBg="1"/>
      <p:bldP spid="1556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022"/>
            <a:ext cx="12192000" cy="1609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88" y="4131720"/>
            <a:ext cx="2771990" cy="272628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05" y="875388"/>
            <a:ext cx="6483926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84074" y="1006056"/>
            <a:ext cx="7855527" cy="12873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048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143" y="3813925"/>
            <a:ext cx="10925299" cy="193374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dòng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kẻ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dòng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kẻ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ngắn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so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dòng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kẻ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vi-VN" sz="3600" dirty="0">
                <a:latin typeface="Times New Roman" pitchFamily="18" charset="0"/>
                <a:ea typeface="Calibri"/>
                <a:cs typeface="Times New Roman" pitchFamily="18" charset="0"/>
              </a:rPr>
              <a:t>Hãy nói tên hình vẽ (khoá 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S</a:t>
            </a:r>
            <a:r>
              <a:rPr lang="vi-VN" sz="3600" dirty="0">
                <a:latin typeface="Times New Roman" pitchFamily="18" charset="0"/>
                <a:ea typeface="Calibri"/>
                <a:cs typeface="Times New Roman" pitchFamily="18" charset="0"/>
              </a:rPr>
              <a:t>on) đặt ở</a:t>
            </a:r>
            <a:r>
              <a:rPr lang="en-US" sz="3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vi-VN" sz="3600"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7" y="320634"/>
            <a:ext cx="11186556" cy="3574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2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0325" y="5320146"/>
            <a:ext cx="6276246" cy="1319530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ở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764" y="5512050"/>
            <a:ext cx="4682836" cy="1168400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" y="106878"/>
            <a:ext cx="12192000" cy="482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7" y="2161309"/>
            <a:ext cx="11804072" cy="31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676" y="415749"/>
            <a:ext cx="3954483" cy="1140031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80" y="1757513"/>
            <a:ext cx="10533413" cy="337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03944" y="271178"/>
            <a:ext cx="6269988" cy="785722"/>
          </a:xfrm>
        </p:spPr>
        <p:txBody>
          <a:bodyPr>
            <a:norm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6" y="1021256"/>
            <a:ext cx="10972800" cy="203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05152" y="3318092"/>
            <a:ext cx="6008915" cy="45823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phụ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76405" y="3795284"/>
            <a:ext cx="6068291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en-US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76404" y="4166568"/>
            <a:ext cx="5961413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5149" y="4586959"/>
            <a:ext cx="6472052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2800" u="sng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r>
              <a:rPr lang="en-US" sz="2800" u="sng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83149" y="5024359"/>
            <a:ext cx="5688417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Son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9925" y="5248009"/>
            <a:ext cx="5181600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La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2800" u="sng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r>
              <a:rPr lang="en-US" sz="2800" u="sng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38575" y="5673534"/>
            <a:ext cx="5181600" cy="420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23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Si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lang="en-US" sz="2800" u="sng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3.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027" y="494008"/>
            <a:ext cx="10485912" cy="1524797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" y="2624448"/>
            <a:ext cx="11780323" cy="231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8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xmlns="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xmlns="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xmlns="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xmlns="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xmlns="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xmlns="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xmlns="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xmlns="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xmlns="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xmlns="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xmlns="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xmlns="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xmlns="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xmlns="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xmlns="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xmlns="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xmlns="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xmlns="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xmlns="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xmlns="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xmlns="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xmlns="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xmlns="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xmlns="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xmlns="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xmlns="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xmlns="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xmlns="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xmlns="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xmlns="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xmlns="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xmlns="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xmlns="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xmlns="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xmlns="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xmlns="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xmlns="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xmlns="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xmlns="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xmlns="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xmlns="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xmlns="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xmlns="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xmlns="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xmlns="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xmlns="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xmlns="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xmlns="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xmlns="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xmlns="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xmlns="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xmlns="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xmlns="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xmlns="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xmlns="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xmlns="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xmlns="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xmlns="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xmlns="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xmlns="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xmlns="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xmlns="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xmlns="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xmlns="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xmlns="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xmlns="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xmlns="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xmlns="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xmlns="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xmlns="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xmlns="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xmlns="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xmlns="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xmlns="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xmlns="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xmlns="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xmlns="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xmlns="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xmlns="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xmlns="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xmlns="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xmlns="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xmlns="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xmlns="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xmlns="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xmlns="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xmlns="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xmlns="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xmlns="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xmlns="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xmlns="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xmlns="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xmlns="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xmlns="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xmlns="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xmlns="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xmlns="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xmlns="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xmlns="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xmlns="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xmlns="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xmlns="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xmlns="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xmlns="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xmlns="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xmlns="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xmlns="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xmlns="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xmlns="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xmlns="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xmlns="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xmlns="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xmlns="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xmlns="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xmlns="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xmlns="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xmlns="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xmlns="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xmlns="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xmlns="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xmlns="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xmlns="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xmlns="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xmlns="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xmlns="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xmlns="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xmlns="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xmlns="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xmlns="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xmlns="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xmlns="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xmlns="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xmlns="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xmlns="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xmlns="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xmlns="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xmlns="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xmlns="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xmlns="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>
            <a:extLst>
              <a:ext uri="{FF2B5EF4-FFF2-40B4-BE49-F238E27FC236}">
                <a16:creationId xmlns:a16="http://schemas.microsoft.com/office/drawing/2014/main" xmlns="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xmlns="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536</Words>
  <Application>Microsoft Office PowerPoint</Application>
  <PresentationFormat>Custom</PresentationFormat>
  <Paragraphs>74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5_Office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Dòng kẻ phụ là dòng kẻ ngắn, đặt ở dưới hay ở trên khuông nhạc để ghi từng nốt nhạc nằm ngoài khuông nhạc.</vt:lpstr>
      <vt:lpstr>       Khóa Son</vt:lpstr>
      <vt:lpstr>- Nốt Đô nằm ở dòng kẻ phụ thứ nhất. </vt:lpstr>
      <vt:lpstr>       Nêu tên và vị trí các nốt nhạc trên khuông nhạc.</vt:lpstr>
      <vt:lpstr>PowerPoint Presentation</vt:lpstr>
      <vt:lpstr>PowerPoint Presentation</vt:lpstr>
      <vt:lpstr>Vỗ tay theo tiết tấu.</vt:lpstr>
      <vt:lpstr>PowerPoint Presentation</vt:lpstr>
      <vt:lpstr>CÂU 1:</vt:lpstr>
      <vt:lpstr>CÂU 2: </vt:lpstr>
      <vt:lpstr>PowerPoint Presentation</vt:lpstr>
      <vt:lpstr>Đọc nhạc kết hợp vỗ tay theo hình tiết tấu câu 1.</vt:lpstr>
      <vt:lpstr>Đọc nhạc kết hợp vỗ tay theo tiết tấu cả bài.</vt:lpstr>
      <vt:lpstr>Đọc nhạc kết hợp vỗ tay theo phách câu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296</cp:revision>
  <dcterms:created xsi:type="dcterms:W3CDTF">2022-04-04T11:47:32Z</dcterms:created>
  <dcterms:modified xsi:type="dcterms:W3CDTF">2023-08-17T14:47:45Z</dcterms:modified>
</cp:coreProperties>
</file>