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  <p:sldMasterId id="2147483722" r:id="rId4"/>
    <p:sldMasterId id="2147483734" r:id="rId5"/>
  </p:sldMasterIdLst>
  <p:notesMasterIdLst>
    <p:notesMasterId r:id="rId25"/>
  </p:notesMasterIdLst>
  <p:sldIdLst>
    <p:sldId id="256" r:id="rId6"/>
    <p:sldId id="265" r:id="rId7"/>
    <p:sldId id="309" r:id="rId8"/>
    <p:sldId id="312" r:id="rId9"/>
    <p:sldId id="311" r:id="rId10"/>
    <p:sldId id="310" r:id="rId11"/>
    <p:sldId id="313" r:id="rId12"/>
    <p:sldId id="314" r:id="rId13"/>
    <p:sldId id="288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297" r:id="rId22"/>
    <p:sldId id="32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869" y="1573289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50" y="2587341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68699" y="1335200"/>
            <a:ext cx="793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Xác định được vị trí địa lí của vùng Tây Nguyên trên bản đồ hoặc lược đồ.</a:t>
            </a:r>
            <a:endParaRPr kumimoji="0" lang="en-GB" sz="28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Trình bày được một trong những đặc điểm thiên nhiên (ví dụ: địa hình, đất đai, khí hậu, rừng,...) của vùng Tây Nguyên.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2C5C4419-D77D-4A62-D9D4-732BA027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30489C82-36C6-E6A7-CEE8-0D0A3B78B7F7}"/>
              </a:ext>
            </a:extLst>
          </p:cNvPr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nét điển hình của khí hậu thông qua đọc số liệu về lượng mưa, nhiệt độ của một địa điểm ở vùng Tây Nguyên.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E256CC8-92F5-F863-24AB-A3E837F1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FC5F8ABB-1622-DCE6-5FD6-CD37D13E155E}"/>
              </a:ext>
            </a:extLst>
          </p:cNvPr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vai trò của rừng đối với tự nhiên, hoạt động sản xuất và đời sống của người dân ở vùng Tây Nguyên.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A3E4DD69-253C-1EFE-2DC3-1929D23C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A737DB52-1C5D-602A-0F8D-3E52FA8FBE26}"/>
              </a:ext>
            </a:extLst>
          </p:cNvPr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Đưa ra được một số biện pháp bảo vệ rừng ở Tây Nguyên.</a:t>
            </a:r>
          </a:p>
        </p:txBody>
      </p:sp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465</Words>
  <Application>Microsoft Office PowerPoint</Application>
  <PresentationFormat>Widescreen</PresentationFormat>
  <Paragraphs>38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Cambria</vt:lpstr>
      <vt:lpstr>等线</vt:lpstr>
      <vt:lpstr>iCiel Altus</vt:lpstr>
      <vt:lpstr>Roboto</vt:lpstr>
      <vt:lpstr>Times New Roman</vt:lpstr>
      <vt:lpstr>印品黑体</vt:lpstr>
      <vt:lpstr>思源黑体 CN Medium</vt:lpstr>
      <vt:lpstr>Office 主题​​</vt:lpstr>
      <vt:lpstr>1_Custom Design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38</cp:revision>
  <dcterms:created xsi:type="dcterms:W3CDTF">2023-11-15T02:36:17Z</dcterms:created>
  <dcterms:modified xsi:type="dcterms:W3CDTF">2025-03-25T10:02:35Z</dcterms:modified>
</cp:coreProperties>
</file>