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39" r:id="rId3"/>
    <p:sldId id="427" r:id="rId4"/>
    <p:sldId id="428" r:id="rId5"/>
    <p:sldId id="460" r:id="rId6"/>
    <p:sldId id="426" r:id="rId7"/>
    <p:sldId id="436" r:id="rId8"/>
    <p:sldId id="438" r:id="rId9"/>
    <p:sldId id="458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00CC"/>
    <a:srgbClr val="FF0066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72" d="100"/>
          <a:sy n="72" d="100"/>
        </p:scale>
        <p:origin x="96" y="12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810914" y="4266852"/>
            <a:ext cx="10928600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nl-NL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</a:t>
            </a:r>
            <a:r>
              <a:rPr lang="nl-NL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nl-NL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0" t="16889" r="18495" b="15111"/>
          <a:stretch/>
        </p:blipFill>
        <p:spPr bwMode="auto">
          <a:xfrm>
            <a:off x="4556919" y="380999"/>
            <a:ext cx="7086600" cy="818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6858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 hơi ở chỗ ngắt nhịp thơ và giữa các dòng thơ</a:t>
            </a:r>
            <a:r>
              <a:rPr lang="nl-NL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cảm xúc của bạn nhỏ ( nhân vật xưng “ </a:t>
            </a:r>
            <a:r>
              <a:rPr lang="nl-NL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con”trong </a:t>
            </a:r>
            <a:r>
              <a:rPr lang="nl-NL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thơ) qua giọng đọc.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94719" y="3056395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390865" y="4114800"/>
            <a:ext cx="5187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70388" y="3056395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42919" y="3071634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6858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93838" y="5399452"/>
            <a:ext cx="135786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63435" y="4722344"/>
            <a:ext cx="4191000" cy="677108"/>
            <a:chOff x="1557488" y="2267608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57488" y="2267608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4" y="286634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6858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287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43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Đất nước là gì? Vẽ đất nước bằng bút chì có vừa trang giấy? Làm sao để thấy núi cao như thế?Biển rộng là bao?Cách nào đo nhỉ?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756334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060042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Đất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 có trong mỗi ngôi nhà; đất nước có ở trường học bao gồm tiếng nói chữ viết; đất nước là mọi cảnh vật thiên nhiên quanh ta, 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2278" y="289723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17947" y="2897238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76502" y="3789640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2300" y="4956115"/>
            <a:ext cx="4752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6858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39624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Theo bạn nhỏ đất nước có trong tất cả mọi thứ, mọi người, mọi vật sống trong đất nước.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7696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2278" y="289723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7947" y="2897238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76502" y="3789640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2300" y="4956115"/>
            <a:ext cx="4752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00701" y="55052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23719" y="6829623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G: Em đồng ý với suy nghĩ của bạn nhỏ: “gia đinh cũng như một đất nước thu nhỏ”. Đất nước là những gì bạn nhỏ thấy, bạn nhỏ đi.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20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194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42278" y="289723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17947" y="2897238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76502" y="3789640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2300" y="4956115"/>
            <a:ext cx="4752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642115" y="4845794"/>
              <a:ext cx="8137525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Bài </a:t>
              </a: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thơ thể hiện những thắc </a:t>
              </a:r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mắc, khám phá về đất nước của bạn nhỏ và </a:t>
              </a: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 lên những suy nghĩ </a:t>
              </a:r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 mình về </a:t>
              </a: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đất </a:t>
              </a:r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6858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60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0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9682</TotalTime>
  <Words>666</Words>
  <Application>Microsoft Office PowerPoint</Application>
  <PresentationFormat>Custom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1078</cp:revision>
  <dcterms:created xsi:type="dcterms:W3CDTF">2008-09-09T22:52:10Z</dcterms:created>
  <dcterms:modified xsi:type="dcterms:W3CDTF">2025-03-25T05:18:55Z</dcterms:modified>
</cp:coreProperties>
</file>