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1"/>
  </p:notesMasterIdLst>
  <p:sldIdLst>
    <p:sldId id="257" r:id="rId2"/>
    <p:sldId id="309" r:id="rId3"/>
    <p:sldId id="324" r:id="rId4"/>
    <p:sldId id="325" r:id="rId5"/>
    <p:sldId id="376" r:id="rId6"/>
    <p:sldId id="377" r:id="rId7"/>
    <p:sldId id="378" r:id="rId8"/>
    <p:sldId id="311" r:id="rId9"/>
    <p:sldId id="316" r:id="rId10"/>
    <p:sldId id="317" r:id="rId11"/>
    <p:sldId id="380" r:id="rId12"/>
    <p:sldId id="379" r:id="rId13"/>
    <p:sldId id="297" r:id="rId14"/>
    <p:sldId id="381" r:id="rId15"/>
    <p:sldId id="312" r:id="rId16"/>
    <p:sldId id="382" r:id="rId17"/>
    <p:sldId id="383" r:id="rId18"/>
    <p:sldId id="32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3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5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50" r:id="rId12"/>
    <p:sldLayoutId id="2147483751" r:id="rId13"/>
    <p:sldLayoutId id="2147483752" r:id="rId14"/>
    <p:sldLayoutId id="2147483753" r:id="rId15"/>
    <p:sldLayoutId id="2147483727" r:id="rId16"/>
    <p:sldLayoutId id="2147483728" r:id="rId17"/>
    <p:sldLayoutId id="2147483729" r:id="rId18"/>
    <p:sldLayoutId id="2147483739" r:id="rId19"/>
    <p:sldLayoutId id="2147483740" r:id="rId20"/>
    <p:sldLayoutId id="214748374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47" y="666810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3871784" y="323467"/>
            <a:ext cx="820760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5058032" y="3333738"/>
            <a:ext cx="5970695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2261" y="-338667"/>
            <a:ext cx="9892213" cy="6074261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523</Words>
  <Application>Microsoft Office PowerPoint</Application>
  <PresentationFormat>Widescreen</PresentationFormat>
  <Paragraphs>60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iCiel Altus</vt:lpstr>
      <vt:lpstr>Roboto</vt:lpstr>
      <vt:lpstr>SVN-Poky's</vt:lpstr>
      <vt:lpstr>Times New Roman</vt:lpstr>
      <vt:lpstr>印品黑体</vt:lpstr>
      <vt:lpstr>思源黑体 CN Medium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26</cp:revision>
  <dcterms:created xsi:type="dcterms:W3CDTF">2023-11-15T04:53:12Z</dcterms:created>
  <dcterms:modified xsi:type="dcterms:W3CDTF">2025-03-25T10:02:50Z</dcterms:modified>
</cp:coreProperties>
</file>