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4"/>
  </p:notesMasterIdLst>
  <p:sldIdLst>
    <p:sldId id="520" r:id="rId4"/>
    <p:sldId id="262" r:id="rId5"/>
    <p:sldId id="257" r:id="rId6"/>
    <p:sldId id="261" r:id="rId7"/>
    <p:sldId id="260" r:id="rId8"/>
    <p:sldId id="515" r:id="rId9"/>
    <p:sldId id="514" r:id="rId10"/>
    <p:sldId id="517" r:id="rId11"/>
    <p:sldId id="51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96" d="100"/>
          <a:sy n="96" d="100"/>
        </p:scale>
        <p:origin x="178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06185F8-9F10-9A0F-4160-9B6F2BAF912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A9359F-320B-8446-DD68-9485FE4119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BCA6456-F030-9E1E-BC2F-E75CD75E1A4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0"/>
            <a:ext cx="4901609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50" y="2057400"/>
            <a:ext cx="7220307" cy="2237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6BAD19-8FF0-F91A-7579-5507A8ED4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5181600"/>
            <a:ext cx="2755631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AD19-8FF0-F91A-7579-5507A8ED4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334000"/>
            <a:ext cx="2755631" cy="1457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4690621"/>
            <a:ext cx="2133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5486400"/>
            <a:ext cx="4876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GV: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Nguyễn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Thị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Quế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Anh</a:t>
            </a:r>
            <a:endParaRPr lang="en-US" sz="2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7E4E0-0DE8-57B5-7897-338A86F7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81200"/>
            <a:ext cx="899237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ABDE4E7-7BCB-D5F6-FE85-9006707D4D5F}"/>
              </a:ext>
            </a:extLst>
          </p:cNvPr>
          <p:cNvGrpSpPr/>
          <p:nvPr/>
        </p:nvGrpSpPr>
        <p:grpSpPr>
          <a:xfrm>
            <a:off x="3235214" y="440614"/>
            <a:ext cx="5800690" cy="1053785"/>
            <a:chOff x="6462863" y="-425164"/>
            <a:chExt cx="5800690" cy="105378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DF994A-BE5C-5810-E40D-FA7FDD146F29}"/>
                </a:ext>
              </a:extLst>
            </p:cNvPr>
            <p:cNvSpPr/>
            <p:nvPr/>
          </p:nvSpPr>
          <p:spPr>
            <a:xfrm>
              <a:off x="6462863" y="-421262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 ..., ngày ... tháng ... năm ...</a:t>
              </a:r>
              <a:endParaRPr lang="en-US" sz="32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CF1880-2F41-A289-8FA7-95A403FB3FD8}"/>
                </a:ext>
              </a:extLst>
            </p:cNvPr>
            <p:cNvSpPr/>
            <p:nvPr/>
          </p:nvSpPr>
          <p:spPr>
            <a:xfrm>
              <a:off x="6486812" y="-425164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...,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BAD19-8FF0-F91A-7579-5507A8ED4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5181600"/>
            <a:ext cx="275563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1066800" y="589231"/>
            <a:ext cx="10108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ảnh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sản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phẩm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lắp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ghép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điện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chạy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bằng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pin.</a:t>
            </a:r>
            <a:endParaRPr lang="en-US" sz="36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0EEB15-F484-7E27-7AD9-F1EB3B14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" t="27218" r="3445" b="9073"/>
          <a:stretch/>
        </p:blipFill>
        <p:spPr bwMode="auto">
          <a:xfrm>
            <a:off x="990600" y="2133600"/>
            <a:ext cx="5171174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44C3C-6860-1B93-0489-D7494BF40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4054"/>
          <a:stretch/>
        </p:blipFill>
        <p:spPr bwMode="auto">
          <a:xfrm>
            <a:off x="6477000" y="2133600"/>
            <a:ext cx="5177306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9320326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81453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54ED6-9EAB-AA8B-8589-B6BEF11E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" t="8475" r="1337" b="4238"/>
          <a:stretch/>
        </p:blipFill>
        <p:spPr bwMode="auto">
          <a:xfrm>
            <a:off x="1676400" y="1828800"/>
            <a:ext cx="920333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1047</TotalTime>
  <Words>65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#9Slide02 Noi dung dai</vt:lpstr>
      <vt:lpstr>#9Slide02 Tieu de dai</vt:lpstr>
      <vt:lpstr>#9Slide07 SVNBeachwood Sans</vt:lpstr>
      <vt:lpstr>Aptos</vt:lpstr>
      <vt:lpstr>Arial</vt:lpstr>
      <vt:lpstr>Calibri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MAIHUNG</cp:lastModifiedBy>
  <cp:revision>24</cp:revision>
  <dcterms:created xsi:type="dcterms:W3CDTF">2023-10-22T02:00:54Z</dcterms:created>
  <dcterms:modified xsi:type="dcterms:W3CDTF">2025-03-25T06:43:33Z</dcterms:modified>
  <cp:category>9Slide.vn</cp:category>
  <cp:contentStatus>9Slide</cp:contentStatus>
</cp:coreProperties>
</file>