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39" r:id="rId3"/>
    <p:sldId id="433" r:id="rId4"/>
    <p:sldId id="440" r:id="rId5"/>
    <p:sldId id="458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00CC"/>
    <a:srgbClr val="FF0066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96" y="12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810914" y="4266852"/>
            <a:ext cx="10928600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nl-NL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</a:t>
            </a:r>
            <a:r>
              <a:rPr lang="nl-NL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 </a:t>
            </a:r>
            <a:r>
              <a:rPr lang="nl-NL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nl-NL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0" t="16889" r="18495" b="15111"/>
          <a:stretch/>
        </p:blipFill>
        <p:spPr bwMode="auto">
          <a:xfrm>
            <a:off x="4556919" y="380999"/>
            <a:ext cx="7086600" cy="818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861720" y="1266918"/>
            <a:ext cx="728487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6913" y="2971800"/>
            <a:ext cx="1290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94822" y="2030031"/>
            <a:ext cx="9596297" cy="753011"/>
            <a:chOff x="1894822" y="2030031"/>
            <a:chExt cx="9596297" cy="753011"/>
          </a:xfrm>
        </p:grpSpPr>
        <p:grpSp>
          <p:nvGrpSpPr>
            <p:cNvPr id="5" name="Group 4"/>
            <p:cNvGrpSpPr/>
            <p:nvPr/>
          </p:nvGrpSpPr>
          <p:grpSpPr>
            <a:xfrm>
              <a:off x="1894822" y="2030031"/>
              <a:ext cx="9596297" cy="646331"/>
              <a:chOff x="1508918" y="1888664"/>
              <a:chExt cx="8733709" cy="108305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08918" y="1888664"/>
                <a:ext cx="8733709" cy="108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nghe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1646078" y="2896526"/>
                <a:ext cx="25216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6005778" y="2136711"/>
              <a:ext cx="51474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CẢNH ĐẸP ĐẤT NƯỚC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886200"/>
            <a:ext cx="13716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894822" y="2030031"/>
            <a:ext cx="9596297" cy="753011"/>
            <a:chOff x="1894822" y="2030031"/>
            <a:chExt cx="9596297" cy="753011"/>
          </a:xfrm>
        </p:grpSpPr>
        <p:grpSp>
          <p:nvGrpSpPr>
            <p:cNvPr id="21" name="Group 20"/>
            <p:cNvGrpSpPr/>
            <p:nvPr/>
          </p:nvGrpSpPr>
          <p:grpSpPr>
            <a:xfrm>
              <a:off x="1894822" y="2030031"/>
              <a:ext cx="9596297" cy="646331"/>
              <a:chOff x="1508918" y="1888664"/>
              <a:chExt cx="8733709" cy="108305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08918" y="1888664"/>
                <a:ext cx="8733709" cy="108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nghe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646078" y="2896526"/>
                <a:ext cx="25216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6005778" y="2136711"/>
              <a:ext cx="51474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CẢNH ĐẸP ĐẤT NƯỚC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2104100" y="3444240"/>
            <a:ext cx="12950790" cy="434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Hãy đóng vai hướng dẫn viên du lịch giới thiệu cảnh đẹp Việt Nam mà em biết và nêu cảm nghĩ của em về những cảnh đẹp đó.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861720" y="1266918"/>
            <a:ext cx="728487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0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9679</TotalTime>
  <Words>155</Words>
  <Application>Microsoft Office PowerPoint</Application>
  <PresentationFormat>Custom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1078</cp:revision>
  <dcterms:created xsi:type="dcterms:W3CDTF">2008-09-09T22:52:10Z</dcterms:created>
  <dcterms:modified xsi:type="dcterms:W3CDTF">2025-03-25T05:20:17Z</dcterms:modified>
</cp:coreProperties>
</file>