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339" r:id="rId2"/>
    <p:sldId id="256" r:id="rId3"/>
    <p:sldId id="286" r:id="rId4"/>
    <p:sldId id="318" r:id="rId5"/>
    <p:sldId id="319" r:id="rId6"/>
    <p:sldId id="320" r:id="rId7"/>
    <p:sldId id="323" r:id="rId8"/>
    <p:sldId id="322" r:id="rId9"/>
    <p:sldId id="321" r:id="rId10"/>
    <p:sldId id="331" r:id="rId11"/>
    <p:sldId id="324" r:id="rId12"/>
    <p:sldId id="325" r:id="rId13"/>
    <p:sldId id="326" r:id="rId14"/>
    <p:sldId id="327" r:id="rId15"/>
    <p:sldId id="328" r:id="rId16"/>
    <p:sldId id="329" r:id="rId17"/>
    <p:sldId id="330" r:id="rId18"/>
  </p:sldIdLst>
  <p:sldSz cx="18288000" cy="10287000"/>
  <p:notesSz cx="6858000" cy="9144000"/>
  <p:embeddedFontLst>
    <p:embeddedFont>
      <p:font typeface=".VnCooper" panose="020B0604020202020204"/>
      <p:regular r:id="rId20"/>
    </p:embeddedFont>
    <p:embeddedFont>
      <p:font typeface="Segoe UI Black" panose="020B0A02040204020203" pitchFamily="34" charset="0"/>
      <p:bold r:id="rId21"/>
      <p:boldItalic r:id="rId22"/>
    </p:embeddedFont>
    <p:embeddedFont>
      <p:font typeface="Happy Font TH" panose="020B0604020202020204" charset="-34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port Day" panose="020B0604020202020204" charset="0"/>
      <p:regular r:id="rId28"/>
      <p:bold r:id="rId29"/>
      <p:italic r:id="rId30"/>
      <p:boldItalic r:id="rId31"/>
    </p:embeddedFont>
    <p:embeddedFont>
      <p:font typeface="Arial Rounded MT Bold" panose="020F0704030504030204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1D1A1E"/>
    <a:srgbClr val="FFFFCC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86" autoAdjust="0"/>
    <p:restoredTop sz="94622" autoAdjust="0"/>
  </p:normalViewPr>
  <p:slideViewPr>
    <p:cSldViewPr>
      <p:cViewPr varScale="1">
        <p:scale>
          <a:sx n="45" d="100"/>
          <a:sy n="45" d="100"/>
        </p:scale>
        <p:origin x="1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09/01/2025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6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46.svg"/><Relationship Id="rId7" Type="http://schemas.openxmlformats.org/officeDocument/2006/relationships/image" Target="../media/image30.svg"/><Relationship Id="rId12" Type="http://schemas.openxmlformats.org/officeDocument/2006/relationships/image" Target="../media/image38.png"/><Relationship Id="rId2" Type="http://schemas.openxmlformats.org/officeDocument/2006/relationships/image" Target="../media/image42.png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5.svg"/><Relationship Id="rId5" Type="http://schemas.openxmlformats.org/officeDocument/2006/relationships/image" Target="../media/image48.svg"/><Relationship Id="rId1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43.png"/><Relationship Id="rId9" Type="http://schemas.openxmlformats.org/officeDocument/2006/relationships/image" Target="../media/image73.sv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0.svg"/><Relationship Id="rId10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0.svg"/><Relationship Id="rId10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0.svg"/><Relationship Id="rId10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0.svg"/><Relationship Id="rId10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0.svg"/><Relationship Id="rId10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png"/><Relationship Id="rId3" Type="http://schemas.openxmlformats.org/officeDocument/2006/relationships/image" Target="../media/image48.svg"/><Relationship Id="rId7" Type="http://schemas.openxmlformats.org/officeDocument/2006/relationships/image" Target="../media/image73.svg"/><Relationship Id="rId12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0.svg"/><Relationship Id="rId10" Type="http://schemas.openxmlformats.org/officeDocument/2006/relationships/image" Target="../media/image38.png"/><Relationship Id="rId4" Type="http://schemas.openxmlformats.org/officeDocument/2006/relationships/image" Target="../media/image17.png"/><Relationship Id="rId9" Type="http://schemas.openxmlformats.org/officeDocument/2006/relationships/image" Target="../media/image75.svg"/><Relationship Id="rId1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24.svg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sv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2.svg"/><Relationship Id="rId28" Type="http://schemas.openxmlformats.org/officeDocument/2006/relationships/image" Target="../media/image16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31" Type="http://schemas.openxmlformats.org/officeDocument/2006/relationships/image" Target="../media/image30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3.png"/><Relationship Id="rId27" Type="http://schemas.openxmlformats.org/officeDocument/2006/relationships/image" Target="../media/image26.svg"/><Relationship Id="rId30" Type="http://schemas.openxmlformats.org/officeDocument/2006/relationships/image" Target="../media/image17.png"/><Relationship Id="rId8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openxmlformats.org/officeDocument/2006/relationships/image" Target="../media/image3.svg"/><Relationship Id="rId21" Type="http://schemas.openxmlformats.org/officeDocument/2006/relationships/slide" Target="slide8.xml"/><Relationship Id="rId7" Type="http://schemas.openxmlformats.org/officeDocument/2006/relationships/image" Target="../media/image54.svg"/><Relationship Id="rId12" Type="http://schemas.openxmlformats.org/officeDocument/2006/relationships/slide" Target="slide4.xml"/><Relationship Id="rId17" Type="http://schemas.openxmlformats.org/officeDocument/2006/relationships/slide" Target="slide6.xml"/><Relationship Id="rId2" Type="http://schemas.openxmlformats.org/officeDocument/2006/relationships/image" Target="../media/image2.png"/><Relationship Id="rId16" Type="http://schemas.openxmlformats.org/officeDocument/2006/relationships/slide" Target="slide11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58.svg"/><Relationship Id="rId24" Type="http://schemas.openxmlformats.org/officeDocument/2006/relationships/image" Target="../media/image29.png"/><Relationship Id="rId5" Type="http://schemas.openxmlformats.org/officeDocument/2006/relationships/image" Target="../media/image52.svg"/><Relationship Id="rId15" Type="http://schemas.openxmlformats.org/officeDocument/2006/relationships/image" Target="../media/image25.png"/><Relationship Id="rId23" Type="http://schemas.openxmlformats.org/officeDocument/2006/relationships/slide" Target="slide9.xml"/><Relationship Id="rId10" Type="http://schemas.openxmlformats.org/officeDocument/2006/relationships/image" Target="../media/image23.png"/><Relationship Id="rId19" Type="http://schemas.openxmlformats.org/officeDocument/2006/relationships/slide" Target="slide7.xml"/><Relationship Id="rId4" Type="http://schemas.openxmlformats.org/officeDocument/2006/relationships/image" Target="../media/image20.png"/><Relationship Id="rId9" Type="http://schemas.openxmlformats.org/officeDocument/2006/relationships/image" Target="../media/image56.svg"/><Relationship Id="rId14" Type="http://schemas.openxmlformats.org/officeDocument/2006/relationships/slide" Target="slide5.xml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7.png"/><Relationship Id="rId18" Type="http://schemas.openxmlformats.org/officeDocument/2006/relationships/slide" Target="slide3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2.jpeg"/><Relationship Id="rId10" Type="http://schemas.openxmlformats.org/officeDocument/2006/relationships/image" Target="../media/image30.png"/><Relationship Id="rId19" Type="http://schemas.openxmlformats.org/officeDocument/2006/relationships/image" Target="../media/image35.jpe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jpeg"/><Relationship Id="rId18" Type="http://schemas.openxmlformats.org/officeDocument/2006/relationships/slide" Target="slide3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17" Type="http://schemas.openxmlformats.org/officeDocument/2006/relationships/image" Target="../media/image73.svg"/><Relationship Id="rId2" Type="http://schemas.openxmlformats.org/officeDocument/2006/relationships/image" Target="../media/image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5.jpe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jpeg"/><Relationship Id="rId18" Type="http://schemas.openxmlformats.org/officeDocument/2006/relationships/slide" Target="slide3.xml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17" Type="http://schemas.openxmlformats.org/officeDocument/2006/relationships/image" Target="../media/image75.svg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5.jpe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jpeg"/><Relationship Id="rId18" Type="http://schemas.openxmlformats.org/officeDocument/2006/relationships/image" Target="../media/image35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17" Type="http://schemas.openxmlformats.org/officeDocument/2006/relationships/slide" Target="slide3.xml"/><Relationship Id="rId2" Type="http://schemas.openxmlformats.org/officeDocument/2006/relationships/image" Target="../media/image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jpeg"/><Relationship Id="rId18" Type="http://schemas.openxmlformats.org/officeDocument/2006/relationships/image" Target="../media/image35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17" Type="http://schemas.openxmlformats.org/officeDocument/2006/relationships/slide" Target="slide3.xml"/><Relationship Id="rId2" Type="http://schemas.openxmlformats.org/officeDocument/2006/relationships/image" Target="../media/image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jpeg"/><Relationship Id="rId18" Type="http://schemas.openxmlformats.org/officeDocument/2006/relationships/image" Target="../media/image35.jpeg"/><Relationship Id="rId3" Type="http://schemas.openxmlformats.org/officeDocument/2006/relationships/image" Target="../media/image3.svg"/><Relationship Id="rId7" Type="http://schemas.openxmlformats.org/officeDocument/2006/relationships/image" Target="../media/image56.svg"/><Relationship Id="rId12" Type="http://schemas.openxmlformats.org/officeDocument/2006/relationships/image" Target="../media/image31.png"/><Relationship Id="rId17" Type="http://schemas.openxmlformats.org/officeDocument/2006/relationships/slide" Target="slide3.xml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6.svg"/><Relationship Id="rId5" Type="http://schemas.openxmlformats.org/officeDocument/2006/relationships/image" Target="../media/image54.sv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58.sv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365070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28600" y="1803419"/>
            <a:ext cx="17373599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1500" err="1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</a:t>
            </a:r>
            <a:r>
              <a:rPr lang="vi-VN" sz="11500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11500" smtClean="0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corner and </a:t>
            </a:r>
            <a:r>
              <a:rPr lang="vi-VN" sz="11500" dirty="0" err="1">
                <a:solidFill>
                  <a:srgbClr val="FF0000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wrap-up</a:t>
            </a:r>
            <a:endParaRPr lang="en-US" sz="11500" dirty="0">
              <a:solidFill>
                <a:srgbClr val="FF0000"/>
              </a:solidFill>
              <a:latin typeface=".VnCooper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4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285353">
            <a:off x="201795" y="5460695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What would you like to be in the future?</a:t>
            </a: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990600" y="1948493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222736" y="2176838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233635" y="2032911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340648" y="2184812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544903" y="2184812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355799" y="1931345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35368" y="8338507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579145" y="8575598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3202339" y="8338507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3096569" y="8575598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6330545" y="8254089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425856" y="8491180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9355799" y="829113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9363232" y="8528225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12163386" y="8303205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12164933" y="8540296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327327" y="8208155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660075" y="8445246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BEDF8C-7059-F656-13D3-9D4CE1CD8A0B}"/>
              </a:ext>
            </a:extLst>
          </p:cNvPr>
          <p:cNvCxnSpPr>
            <a:cxnSpLocks/>
          </p:cNvCxnSpPr>
          <p:nvPr/>
        </p:nvCxnSpPr>
        <p:spPr>
          <a:xfrm>
            <a:off x="1986320" y="5985240"/>
            <a:ext cx="5176480" cy="23699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22919E9-1051-7F35-8AD4-F731AC159D26}"/>
              </a:ext>
            </a:extLst>
          </p:cNvPr>
          <p:cNvCxnSpPr>
            <a:cxnSpLocks/>
          </p:cNvCxnSpPr>
          <p:nvPr/>
        </p:nvCxnSpPr>
        <p:spPr>
          <a:xfrm flipH="1">
            <a:off x="1569460" y="5901134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94FC7D-4AC0-E5DE-3F42-7243B30154F1}"/>
              </a:ext>
            </a:extLst>
          </p:cNvPr>
          <p:cNvCxnSpPr>
            <a:cxnSpLocks/>
          </p:cNvCxnSpPr>
          <p:nvPr/>
        </p:nvCxnSpPr>
        <p:spPr>
          <a:xfrm flipH="1">
            <a:off x="4550758" y="5716617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7CAFFE6-E9FB-2E4F-E7F8-AE944BA8E120}"/>
              </a:ext>
            </a:extLst>
          </p:cNvPr>
          <p:cNvCxnSpPr>
            <a:cxnSpLocks/>
          </p:cNvCxnSpPr>
          <p:nvPr/>
        </p:nvCxnSpPr>
        <p:spPr>
          <a:xfrm>
            <a:off x="10772187" y="6117418"/>
            <a:ext cx="2486613" cy="22210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DF65893-326C-43B9-EE58-11FDF2CFA993}"/>
              </a:ext>
            </a:extLst>
          </p:cNvPr>
          <p:cNvCxnSpPr>
            <a:cxnSpLocks/>
          </p:cNvCxnSpPr>
          <p:nvPr/>
        </p:nvCxnSpPr>
        <p:spPr>
          <a:xfrm flipH="1">
            <a:off x="10358798" y="5985552"/>
            <a:ext cx="2959200" cy="25900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3F3942B-1B7A-FEFC-50BB-305F84635197}"/>
              </a:ext>
            </a:extLst>
          </p:cNvPr>
          <p:cNvCxnSpPr>
            <a:cxnSpLocks/>
          </p:cNvCxnSpPr>
          <p:nvPr/>
        </p:nvCxnSpPr>
        <p:spPr>
          <a:xfrm>
            <a:off x="16679864" y="5692232"/>
            <a:ext cx="160336" cy="26109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6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grow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flowers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2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19" grpId="1" animBg="1"/>
      <p:bldP spid="20" grpId="0"/>
      <p:bldP spid="20" grpId="1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report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news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8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write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stories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teach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children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55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help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sick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people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7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66A06CA-F152-36C6-C53F-45E332AD4021}"/>
              </a:ext>
            </a:extLst>
          </p:cNvPr>
          <p:cNvSpPr txBox="1"/>
          <p:nvPr/>
        </p:nvSpPr>
        <p:spPr>
          <a:xfrm>
            <a:off x="1395614" y="414839"/>
            <a:ext cx="14149186" cy="1086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I’d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like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to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put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out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 the </a:t>
            </a:r>
            <a:r>
              <a:rPr lang="vi-VN" sz="5400" dirty="0" err="1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fire</a:t>
            </a:r>
            <a:r>
              <a:rPr lang="vi-VN" sz="54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.</a:t>
            </a:r>
            <a:endParaRPr lang="en-US" sz="5400" dirty="0">
              <a:solidFill>
                <a:srgbClr val="704848"/>
              </a:solidFill>
              <a:latin typeface="Arial Rounded MT Bold" panose="020F0704030504030204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B6C5247E-8BF4-598B-0A68-4A8918E0E28D}"/>
              </a:ext>
            </a:extLst>
          </p:cNvPr>
          <p:cNvSpPr/>
          <p:nvPr/>
        </p:nvSpPr>
        <p:spPr>
          <a:xfrm>
            <a:off x="1131813" y="4286961"/>
            <a:ext cx="2138161" cy="4020029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1">
            <a:extLst>
              <a:ext uri="{FF2B5EF4-FFF2-40B4-BE49-F238E27FC236}">
                <a16:creationId xmlns:a16="http://schemas.microsoft.com/office/drawing/2014/main" id="{FE9FD71D-5A56-6D03-B3C2-F09987B1189A}"/>
              </a:ext>
            </a:extLst>
          </p:cNvPr>
          <p:cNvSpPr/>
          <p:nvPr/>
        </p:nvSpPr>
        <p:spPr>
          <a:xfrm>
            <a:off x="15363949" y="4515306"/>
            <a:ext cx="2381130" cy="3528864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44">
            <a:extLst>
              <a:ext uri="{FF2B5EF4-FFF2-40B4-BE49-F238E27FC236}">
                <a16:creationId xmlns:a16="http://schemas.microsoft.com/office/drawing/2014/main" id="{CE8875E1-DAE3-ED63-D363-4A39C0C48AE0}"/>
              </a:ext>
            </a:extLst>
          </p:cNvPr>
          <p:cNvSpPr/>
          <p:nvPr/>
        </p:nvSpPr>
        <p:spPr>
          <a:xfrm>
            <a:off x="6374848" y="4371379"/>
            <a:ext cx="3136115" cy="3567443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CC6FA3E-3086-06B3-5198-9DA833DDC453}"/>
              </a:ext>
            </a:extLst>
          </p:cNvPr>
          <p:cNvSpPr/>
          <p:nvPr/>
        </p:nvSpPr>
        <p:spPr>
          <a:xfrm>
            <a:off x="3481861" y="4523280"/>
            <a:ext cx="2292662" cy="3563337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5">
            <a:extLst>
              <a:ext uri="{FF2B5EF4-FFF2-40B4-BE49-F238E27FC236}">
                <a16:creationId xmlns:a16="http://schemas.microsoft.com/office/drawing/2014/main" id="{58144D35-C0C3-51E0-32C0-85A274E304ED}"/>
              </a:ext>
            </a:extLst>
          </p:cNvPr>
          <p:cNvSpPr/>
          <p:nvPr/>
        </p:nvSpPr>
        <p:spPr>
          <a:xfrm>
            <a:off x="12686116" y="4523280"/>
            <a:ext cx="1909794" cy="3836466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B3D83E2E-1FB0-1959-DEE6-A5F3698708CB}"/>
              </a:ext>
            </a:extLst>
          </p:cNvPr>
          <p:cNvSpPr/>
          <p:nvPr/>
        </p:nvSpPr>
        <p:spPr>
          <a:xfrm>
            <a:off x="9556589" y="3924300"/>
            <a:ext cx="2494789" cy="4343400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0E6605C-E3FD-3736-39DC-E522AA8527C9}"/>
              </a:ext>
            </a:extLst>
          </p:cNvPr>
          <p:cNvSpPr/>
          <p:nvPr/>
        </p:nvSpPr>
        <p:spPr>
          <a:xfrm>
            <a:off x="3560748" y="8278238"/>
            <a:ext cx="2468184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856176-4285-1D97-8731-AE76D4806178}"/>
              </a:ext>
            </a:extLst>
          </p:cNvPr>
          <p:cNvSpPr/>
          <p:nvPr/>
        </p:nvSpPr>
        <p:spPr>
          <a:xfrm>
            <a:off x="3804525" y="8515329"/>
            <a:ext cx="20024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A31E5E7-C4CD-4F22-F79B-82AE9035C992}"/>
              </a:ext>
            </a:extLst>
          </p:cNvPr>
          <p:cNvSpPr/>
          <p:nvPr/>
        </p:nvSpPr>
        <p:spPr>
          <a:xfrm>
            <a:off x="6462992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D7DDF6-4489-2275-4D0B-B06599DE6590}"/>
              </a:ext>
            </a:extLst>
          </p:cNvPr>
          <p:cNvSpPr/>
          <p:nvPr/>
        </p:nvSpPr>
        <p:spPr>
          <a:xfrm>
            <a:off x="6357222" y="8583745"/>
            <a:ext cx="27015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A7956451-7052-FAC4-B26C-A4473AAF1DA1}"/>
              </a:ext>
            </a:extLst>
          </p:cNvPr>
          <p:cNvSpPr/>
          <p:nvPr/>
        </p:nvSpPr>
        <p:spPr>
          <a:xfrm>
            <a:off x="576301" y="8346654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893E0BA-7096-7615-E58F-D902AD053CBB}"/>
              </a:ext>
            </a:extLst>
          </p:cNvPr>
          <p:cNvSpPr/>
          <p:nvPr/>
        </p:nvSpPr>
        <p:spPr>
          <a:xfrm>
            <a:off x="671612" y="8583745"/>
            <a:ext cx="22994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3" name="Freeform 17">
            <a:extLst>
              <a:ext uri="{FF2B5EF4-FFF2-40B4-BE49-F238E27FC236}">
                <a16:creationId xmlns:a16="http://schemas.microsoft.com/office/drawing/2014/main" id="{D4025141-4D93-DA36-B9C1-DB22C1DD98F4}"/>
              </a:ext>
            </a:extLst>
          </p:cNvPr>
          <p:cNvSpPr/>
          <p:nvPr/>
        </p:nvSpPr>
        <p:spPr>
          <a:xfrm>
            <a:off x="12435398" y="8320762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1E2E25-FE5A-3E8E-A654-5433118FCB5E}"/>
              </a:ext>
            </a:extLst>
          </p:cNvPr>
          <p:cNvSpPr/>
          <p:nvPr/>
        </p:nvSpPr>
        <p:spPr>
          <a:xfrm>
            <a:off x="12442831" y="8557853"/>
            <a:ext cx="24751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5" name="Freeform 17">
            <a:extLst>
              <a:ext uri="{FF2B5EF4-FFF2-40B4-BE49-F238E27FC236}">
                <a16:creationId xmlns:a16="http://schemas.microsoft.com/office/drawing/2014/main" id="{8AAF13C9-0DBD-617E-E27C-63719BB97861}"/>
              </a:ext>
            </a:extLst>
          </p:cNvPr>
          <p:cNvSpPr/>
          <p:nvPr/>
        </p:nvSpPr>
        <p:spPr>
          <a:xfrm>
            <a:off x="9270404" y="8278238"/>
            <a:ext cx="2922275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D79644-78E3-FB53-9C79-A0202A04F496}"/>
              </a:ext>
            </a:extLst>
          </p:cNvPr>
          <p:cNvSpPr/>
          <p:nvPr/>
        </p:nvSpPr>
        <p:spPr>
          <a:xfrm>
            <a:off x="9271951" y="8515329"/>
            <a:ext cx="29222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0F3B29CD-A5C1-5783-2675-461D5BCD0D77}"/>
              </a:ext>
            </a:extLst>
          </p:cNvPr>
          <p:cNvSpPr/>
          <p:nvPr/>
        </p:nvSpPr>
        <p:spPr>
          <a:xfrm>
            <a:off x="15466489" y="8120150"/>
            <a:ext cx="2595801" cy="1397512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C5FA65-DE37-005B-FF4C-2278B499D088}"/>
              </a:ext>
            </a:extLst>
          </p:cNvPr>
          <p:cNvSpPr/>
          <p:nvPr/>
        </p:nvSpPr>
        <p:spPr>
          <a:xfrm>
            <a:off x="15799237" y="8357241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7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07431" y="17877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23318" y="3965935"/>
            <a:ext cx="13430692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9600" dirty="0">
                <a:solidFill>
                  <a:srgbClr val="FF0000"/>
                </a:solidFill>
                <a:latin typeface=".VnCooper" pitchFamily="34" charset="0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6447" y="5892682"/>
            <a:ext cx="7180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.VnCooper" pitchFamily="34" charset="0"/>
              </a:rPr>
              <a:t>Lesson </a:t>
            </a:r>
            <a:r>
              <a:rPr lang="en-US" sz="5400" smtClean="0">
                <a:solidFill>
                  <a:srgbClr val="FF0000"/>
                </a:solidFill>
                <a:latin typeface=".VnCooper" pitchFamily="34" charset="0"/>
              </a:rPr>
              <a:t>2(act 2,3)</a:t>
            </a:r>
            <a:endParaRPr lang="en-US" sz="5400">
              <a:solidFill>
                <a:srgbClr val="FF0000"/>
              </a:solidFill>
              <a:latin typeface=".VnCooper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3569950" y="1278450"/>
            <a:ext cx="10737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solidFill>
                  <a:srgbClr val="704848"/>
                </a:solidFill>
                <a:latin typeface="Arial Rounded MT Bold" panose="020F0704030504030204" pitchFamily="34" charset="0"/>
              </a:rPr>
              <a:t>HOA NGHIA PRIMARY SCHOOL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3719600" y="2318845"/>
            <a:ext cx="101486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Class: 5B</a:t>
            </a:r>
          </a:p>
          <a:p>
            <a:pPr algn="ctr"/>
            <a:r>
              <a:rPr lang="en-US" sz="540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Teacher: Pham Thi Thu Trang</a:t>
            </a:r>
            <a:r>
              <a:rPr lang="en-US" sz="5400" smtClean="0">
                <a:solidFill>
                  <a:schemeClr val="tx2"/>
                </a:solidFill>
                <a:latin typeface="Happy Font TH"/>
              </a:rPr>
              <a:t> </a:t>
            </a:r>
            <a:endParaRPr lang="en-US" sz="5400" dirty="0">
              <a:solidFill>
                <a:schemeClr val="tx2"/>
              </a:solidFill>
              <a:latin typeface="Happy Font T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1CB4ACEA-C8E1-DD65-9330-57B5412CA3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3772" y="647700"/>
            <a:ext cx="3523793" cy="372497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8F2F711-D801-E710-1792-15B22E93E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51158" y="817190"/>
            <a:ext cx="3523793" cy="3724979"/>
          </a:xfrm>
          <a:prstGeom prst="rect">
            <a:avLst/>
          </a:prstGeom>
        </p:spPr>
      </p:pic>
      <p:sp>
        <p:nvSpPr>
          <p:cNvPr id="33" name="Arrow: Right 32">
            <a:hlinkClick r:id="rId16" action="ppaction://hlinksldjump"/>
            <a:extLst>
              <a:ext uri="{FF2B5EF4-FFF2-40B4-BE49-F238E27FC236}">
                <a16:creationId xmlns:a16="http://schemas.microsoft.com/office/drawing/2014/main" id="{E782E68C-E334-06F2-6EC9-E7805440D4DB}"/>
              </a:ext>
            </a:extLst>
          </p:cNvPr>
          <p:cNvSpPr/>
          <p:nvPr/>
        </p:nvSpPr>
        <p:spPr>
          <a:xfrm>
            <a:off x="15167503" y="9029083"/>
            <a:ext cx="1371600" cy="799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id="{FF5B8BD8-5D26-F043-2198-A473B03958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19217" y="954012"/>
            <a:ext cx="3523793" cy="3718882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  <a:extLst>
              <a:ext uri="{FF2B5EF4-FFF2-40B4-BE49-F238E27FC236}">
                <a16:creationId xmlns:a16="http://schemas.microsoft.com/office/drawing/2014/main" id="{3E149A7E-12D6-622C-4433-562E43C0D08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44801" y="5562623"/>
            <a:ext cx="3523793" cy="3718882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  <a:extLst>
              <a:ext uri="{FF2B5EF4-FFF2-40B4-BE49-F238E27FC236}">
                <a16:creationId xmlns:a16="http://schemas.microsoft.com/office/drawing/2014/main" id="{DFD00474-9719-9068-D8E6-0AB2E6A3DF6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51158" y="5494742"/>
            <a:ext cx="3523793" cy="3718882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  <a:extLst>
              <a:ext uri="{FF2B5EF4-FFF2-40B4-BE49-F238E27FC236}">
                <a16:creationId xmlns:a16="http://schemas.microsoft.com/office/drawing/2014/main" id="{6708BB49-9AC9-C4DE-CD33-A1703AF9426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37008" y="5331508"/>
            <a:ext cx="352379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6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teacher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039580" y="8485570"/>
            <a:ext cx="4977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9957568" y="8297749"/>
            <a:ext cx="56351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r>
              <a:rPr lang="en-US" sz="54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54" y="6055913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reeform 28">
            <a:extLst>
              <a:ext uri="{FF2B5EF4-FFF2-40B4-BE49-F238E27FC236}">
                <a16:creationId xmlns:a16="http://schemas.microsoft.com/office/drawing/2014/main" id="{298C74BB-DAC7-74DB-D5D6-A765114BF8F3}"/>
              </a:ext>
            </a:extLst>
          </p:cNvPr>
          <p:cNvSpPr/>
          <p:nvPr/>
        </p:nvSpPr>
        <p:spPr>
          <a:xfrm>
            <a:off x="7084386" y="3533975"/>
            <a:ext cx="3525890" cy="5066913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Money coins clipart transparent background 24043960 PNG">
            <a:extLst>
              <a:ext uri="{FF2B5EF4-FFF2-40B4-BE49-F238E27FC236}">
                <a16:creationId xmlns:a16="http://schemas.microsoft.com/office/drawing/2014/main" id="{9991BFD9-037A-B778-9B71-74226EA36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501" y="768188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5655" y="78236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95BE98DD-563B-15DA-5983-F39E52F34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7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writer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07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82872" y="8297749"/>
            <a:ext cx="4384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69" y="576182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96" y="73189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822" y="756459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41">
            <a:extLst>
              <a:ext uri="{FF2B5EF4-FFF2-40B4-BE49-F238E27FC236}">
                <a16:creationId xmlns:a16="http://schemas.microsoft.com/office/drawing/2014/main" id="{898545F7-A19A-9D38-4826-EC9113C3EFB4}"/>
              </a:ext>
            </a:extLst>
          </p:cNvPr>
          <p:cNvSpPr/>
          <p:nvPr/>
        </p:nvSpPr>
        <p:spPr>
          <a:xfrm>
            <a:off x="6790542" y="3849676"/>
            <a:ext cx="3054923" cy="3937949"/>
          </a:xfrm>
          <a:custGeom>
            <a:avLst/>
            <a:gdLst/>
            <a:ahLst/>
            <a:cxnLst/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37016FAC-0DF9-49AE-8300-82C99BD3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06" y="8297749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3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gardener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272824" y="8485570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3" y="8297749"/>
            <a:ext cx="383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19" y="571058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826" y="3684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024" y="5975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847" y="721265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44">
            <a:extLst>
              <a:ext uri="{FF2B5EF4-FFF2-40B4-BE49-F238E27FC236}">
                <a16:creationId xmlns:a16="http://schemas.microsoft.com/office/drawing/2014/main" id="{7916B0C6-8781-A1C2-9C21-E6CA724CA5D5}"/>
              </a:ext>
            </a:extLst>
          </p:cNvPr>
          <p:cNvSpPr/>
          <p:nvPr/>
        </p:nvSpPr>
        <p:spPr>
          <a:xfrm>
            <a:off x="6473416" y="3620275"/>
            <a:ext cx="4023547" cy="3981001"/>
          </a:xfrm>
          <a:custGeom>
            <a:avLst/>
            <a:gdLst/>
            <a:ahLst/>
            <a:cxnLst/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8" descr="Work Bag PNG Transparent Images Free Download | Vector Files | Pngtree">
            <a:hlinkClick r:id="rId18" action="ppaction://hlinksldjump"/>
            <a:extLst>
              <a:ext uri="{FF2B5EF4-FFF2-40B4-BE49-F238E27FC236}">
                <a16:creationId xmlns:a16="http://schemas.microsoft.com/office/drawing/2014/main" id="{758CB424-FCE5-DDBD-968D-6CF314F72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9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doctor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716716" y="8485570"/>
            <a:ext cx="562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help sick people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519785" y="8297749"/>
            <a:ext cx="4510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06" y="5635674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7">
            <a:extLst>
              <a:ext uri="{FF2B5EF4-FFF2-40B4-BE49-F238E27FC236}">
                <a16:creationId xmlns:a16="http://schemas.microsoft.com/office/drawing/2014/main" id="{4CD118AD-90D0-C689-C995-6DB342860287}"/>
              </a:ext>
            </a:extLst>
          </p:cNvPr>
          <p:cNvSpPr/>
          <p:nvPr/>
        </p:nvSpPr>
        <p:spPr>
          <a:xfrm>
            <a:off x="7140118" y="3988748"/>
            <a:ext cx="2941421" cy="3976419"/>
          </a:xfrm>
          <a:custGeom>
            <a:avLst/>
            <a:gdLst/>
            <a:ahLst/>
            <a:cxnLst/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5BF35234-35CB-EDD8-7384-8AB0568A1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reporter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2335920" y="8485570"/>
            <a:ext cx="4384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044139" y="8297749"/>
            <a:ext cx="5462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Money coins clipart transparent background 24043960 PNG">
            <a:extLst>
              <a:ext uri="{FF2B5EF4-FFF2-40B4-BE49-F238E27FC236}">
                <a16:creationId xmlns:a16="http://schemas.microsoft.com/office/drawing/2014/main" id="{1C071A45-8208-320C-1C3F-C9030AD27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888" y="41080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oney coins clipart transparent background 24043960 PNG">
            <a:extLst>
              <a:ext uri="{FF2B5EF4-FFF2-40B4-BE49-F238E27FC236}">
                <a16:creationId xmlns:a16="http://schemas.microsoft.com/office/drawing/2014/main" id="{F9466AC9-B659-91F2-391F-A6EA6B27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195" y="1728006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35">
            <a:extLst>
              <a:ext uri="{FF2B5EF4-FFF2-40B4-BE49-F238E27FC236}">
                <a16:creationId xmlns:a16="http://schemas.microsoft.com/office/drawing/2014/main" id="{750A08E2-CE5A-6AA8-396D-F141D2C6A496}"/>
              </a:ext>
            </a:extLst>
          </p:cNvPr>
          <p:cNvSpPr/>
          <p:nvPr/>
        </p:nvSpPr>
        <p:spPr>
          <a:xfrm>
            <a:off x="7663722" y="3824882"/>
            <a:ext cx="2450212" cy="4281210"/>
          </a:xfrm>
          <a:custGeom>
            <a:avLst/>
            <a:gdLst/>
            <a:ahLst/>
            <a:cxnLst/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8000E40F-4DCF-3818-DA5E-D12CC175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45608FE2-E339-7AD6-7371-0BA341D27152}"/>
              </a:ext>
            </a:extLst>
          </p:cNvPr>
          <p:cNvSpPr/>
          <p:nvPr/>
        </p:nvSpPr>
        <p:spPr>
          <a:xfrm>
            <a:off x="1880187" y="1015350"/>
            <a:ext cx="7540132" cy="2047760"/>
          </a:xfrm>
          <a:prstGeom prst="wedgeRectCallout">
            <a:avLst>
              <a:gd name="adj1" fmla="val -52062"/>
              <a:gd name="adj2" fmla="val 114942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Why would you like to be </a:t>
            </a:r>
            <a:r>
              <a:rPr lang="en-US" sz="5400" u="sng" dirty="0">
                <a:solidFill>
                  <a:srgbClr val="FF0000"/>
                </a:solidFill>
                <a:latin typeface="Happy Font TH" panose="020B0604020202020204" charset="-34"/>
                <a:cs typeface="Happy Font TH" panose="020B0604020202020204" charset="-34"/>
              </a:rPr>
              <a:t>a firefighter</a:t>
            </a:r>
            <a:r>
              <a:rPr lang="en-US" sz="5400" dirty="0">
                <a:solidFill>
                  <a:srgbClr val="1D1A1E"/>
                </a:solidFill>
                <a:latin typeface="Happy Font TH" panose="020B0604020202020204" charset="-34"/>
                <a:cs typeface="Happy Font TH" panose="020B0604020202020204" charset="-34"/>
              </a:rPr>
              <a:t>?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4B940-1857-3CCA-9335-3A4D4A2D0922}"/>
              </a:ext>
            </a:extLst>
          </p:cNvPr>
          <p:cNvSpPr/>
          <p:nvPr/>
        </p:nvSpPr>
        <p:spPr>
          <a:xfrm>
            <a:off x="10733868" y="3522456"/>
            <a:ext cx="6934200" cy="1828800"/>
          </a:xfrm>
          <a:prstGeom prst="wedgeRectCallout">
            <a:avLst>
              <a:gd name="adj1" fmla="val 40961"/>
              <a:gd name="adj2" fmla="val 89826"/>
            </a:avLst>
          </a:prstGeom>
          <a:solidFill>
            <a:srgbClr val="FFD7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Happy Font TH" panose="020B0604020202020204" charset="-34"/>
                <a:cs typeface="Happy Font TH" panose="020B0604020202020204" charset="-34"/>
              </a:rPr>
              <a:t>Because I’d like to  …………………………………….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724A25ED-D22C-BB86-EB7A-F7D1BA2AA90C}"/>
              </a:ext>
            </a:extLst>
          </p:cNvPr>
          <p:cNvSpPr/>
          <p:nvPr/>
        </p:nvSpPr>
        <p:spPr>
          <a:xfrm>
            <a:off x="1646616" y="8165588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B8C9E474-4477-B241-CD1F-E2AAEF013C4A}"/>
              </a:ext>
            </a:extLst>
          </p:cNvPr>
          <p:cNvSpPr/>
          <p:nvPr/>
        </p:nvSpPr>
        <p:spPr>
          <a:xfrm>
            <a:off x="9710383" y="8000016"/>
            <a:ext cx="5810048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490045B-A2CB-F98B-0A16-FDC46EF77244}"/>
              </a:ext>
            </a:extLst>
          </p:cNvPr>
          <p:cNvSpPr/>
          <p:nvPr/>
        </p:nvSpPr>
        <p:spPr>
          <a:xfrm>
            <a:off x="1682122" y="8485570"/>
            <a:ext cx="569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teacher children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3BD2C6-2913-CCC9-A48C-0677D109AE06}"/>
              </a:ext>
            </a:extLst>
          </p:cNvPr>
          <p:cNvSpPr/>
          <p:nvPr/>
        </p:nvSpPr>
        <p:spPr>
          <a:xfrm>
            <a:off x="10858178" y="8297749"/>
            <a:ext cx="3833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put out fire</a:t>
            </a:r>
            <a:endParaRPr lang="en-US" sz="5400" dirty="0">
              <a:solidFill>
                <a:srgbClr val="704848"/>
              </a:solidFill>
              <a:latin typeface="Happy Font TH"/>
            </a:endParaRPr>
          </a:p>
        </p:txBody>
      </p:sp>
      <p:pic>
        <p:nvPicPr>
          <p:cNvPr id="35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7A7885EE-833D-19A5-44A9-4CAFF0D2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690" y="554111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Boy Face Images - Free Download on Freepik">
            <a:extLst>
              <a:ext uri="{FF2B5EF4-FFF2-40B4-BE49-F238E27FC236}">
                <a16:creationId xmlns:a16="http://schemas.microsoft.com/office/drawing/2014/main" id="{84BC441D-4E3F-A756-3CF1-27CC82E76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81" y="2816433"/>
            <a:ext cx="1954309" cy="214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girl face expression clipart design illustration 9400936 PNG">
            <a:extLst>
              <a:ext uri="{FF2B5EF4-FFF2-40B4-BE49-F238E27FC236}">
                <a16:creationId xmlns:a16="http://schemas.microsoft.com/office/drawing/2014/main" id="{C91E4C16-6A18-ABB9-9176-4DF028B9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270" y="5351256"/>
            <a:ext cx="1949703" cy="199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ney coins clipart transparent background 24043960 PNG">
            <a:extLst>
              <a:ext uri="{FF2B5EF4-FFF2-40B4-BE49-F238E27FC236}">
                <a16:creationId xmlns:a16="http://schemas.microsoft.com/office/drawing/2014/main" id="{713E9DE9-BE84-08E8-04A6-F60690A06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12" y="432010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Money coins clipart transparent background 24043960 PNG">
            <a:extLst>
              <a:ext uri="{FF2B5EF4-FFF2-40B4-BE49-F238E27FC236}">
                <a16:creationId xmlns:a16="http://schemas.microsoft.com/office/drawing/2014/main" id="{C6D9D3E7-E32E-9E4E-7D2A-ACA3A7358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278" y="324474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oney coins clipart transparent background 24043960 PNG">
            <a:extLst>
              <a:ext uri="{FF2B5EF4-FFF2-40B4-BE49-F238E27FC236}">
                <a16:creationId xmlns:a16="http://schemas.microsoft.com/office/drawing/2014/main" id="{826A842E-70F2-1FAF-E160-B13E6ED3E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963" y="1691717"/>
            <a:ext cx="1872633" cy="187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30">
            <a:extLst>
              <a:ext uri="{FF2B5EF4-FFF2-40B4-BE49-F238E27FC236}">
                <a16:creationId xmlns:a16="http://schemas.microsoft.com/office/drawing/2014/main" id="{A128C357-4345-D6CC-5851-4DA265407F3A}"/>
              </a:ext>
            </a:extLst>
          </p:cNvPr>
          <p:cNvSpPr/>
          <p:nvPr/>
        </p:nvSpPr>
        <p:spPr>
          <a:xfrm>
            <a:off x="6829105" y="3383091"/>
            <a:ext cx="3200744" cy="4846911"/>
          </a:xfrm>
          <a:custGeom>
            <a:avLst/>
            <a:gdLst/>
            <a:ahLst/>
            <a:cxnLst/>
            <a:rect l="l" t="t" r="r" b="b"/>
            <a:pathLst>
              <a:path w="4162806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8" descr="Work Bag PNG Transparent Images Free Download | Vector Files | Pngtree">
            <a:hlinkClick r:id="rId17" action="ppaction://hlinksldjump"/>
            <a:extLst>
              <a:ext uri="{FF2B5EF4-FFF2-40B4-BE49-F238E27FC236}">
                <a16:creationId xmlns:a16="http://schemas.microsoft.com/office/drawing/2014/main" id="{ED2F41A5-8F20-DF0D-2709-92FD3872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4476" y="8191283"/>
            <a:ext cx="2058387" cy="20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1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33" grpId="0"/>
      <p:bldP spid="34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232</Words>
  <Application>Microsoft Office PowerPoint</Application>
  <PresentationFormat>Custom</PresentationFormat>
  <Paragraphs>81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.VnCooper</vt:lpstr>
      <vt:lpstr>Segoe UI Black</vt:lpstr>
      <vt:lpstr>Happy Font TH</vt:lpstr>
      <vt:lpstr>Calibri</vt:lpstr>
      <vt:lpstr>Sport Day</vt:lpstr>
      <vt:lpstr>Arial Rounded MT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Windows User</cp:lastModifiedBy>
  <cp:revision>45</cp:revision>
  <dcterms:created xsi:type="dcterms:W3CDTF">2006-08-16T00:00:00Z</dcterms:created>
  <dcterms:modified xsi:type="dcterms:W3CDTF">2025-01-09T15:03:57Z</dcterms:modified>
  <dc:identifier>DAFxeRqm-tw</dc:identifier>
</cp:coreProperties>
</file>