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  <p:sldMasterId id="2147483691" r:id="rId4"/>
    <p:sldMasterId id="2147483702" r:id="rId5"/>
  </p:sldMasterIdLst>
  <p:sldIdLst>
    <p:sldId id="365" r:id="rId6"/>
    <p:sldId id="351" r:id="rId7"/>
    <p:sldId id="361" r:id="rId8"/>
    <p:sldId id="368" r:id="rId9"/>
    <p:sldId id="369" r:id="rId10"/>
    <p:sldId id="346" r:id="rId11"/>
    <p:sldId id="347" r:id="rId12"/>
    <p:sldId id="435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56C9-C5DB-FC3F-049C-79E101A53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29162-C877-36DC-083C-BFEAAA7F3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C2B1F-EDDA-DBAC-C697-5E3BDC63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F3A23-4BAE-A9DF-69A7-D4F405B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CC2B0-BC4D-270C-9F13-B699EE66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3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214E-F8EA-E68D-4306-9A7AB2A6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1995D-1C0E-9981-4A17-D348408B5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2F43-6507-DCF5-4D73-9911E2B7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E2CA7-B49E-822E-211A-9D508047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120A6-9AC2-3CE4-E48B-EBE9E503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5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2AE07-A437-5895-9C05-721EB0824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668E2-1C1A-89C5-77D4-7A26A077F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1C40-2B51-35C2-5205-81250FE1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7C825-74B1-7E1A-9C1A-C818BCD9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D9C8-4004-3F71-2FF5-7F87BD96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0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1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21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14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2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91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TM Av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433EC-62DB-4882-9412-9B8E930C28C1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D6584-4DDB-4B19-853B-517B78BEE4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5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249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5705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1714-15CB-EE4F-F6C7-BF2BD102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490D-B90B-F318-3F13-AA17BAF11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070ED-41DF-B281-76D1-C8EDA0D3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A9C1A-EBD6-2EBB-45C5-89071DEA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57303-D908-907F-E1E8-3E7366AE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6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0681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37790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2787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08019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4284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74312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9056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298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313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450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3BBE-6BC9-7231-E54E-EB94AB60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CBF30-EDBC-01C7-1CB2-D7191358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24F3F-D893-6710-C451-86A99F0A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AC8BE-6023-AA85-9718-381C8209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85FA4-1F5E-78BC-7FE7-03D89CE6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70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4670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09201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9925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94411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7240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48737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45957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6740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25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6991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6A48-E7AF-D7B4-1A46-295419CF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CB8ED-A0B8-8860-A8D9-D80968D61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ABAC1-964A-47E3-268D-A798A03B1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DC11F-6D00-4DCF-F004-EC44085D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D990B-F0DE-0435-64E8-7E72395C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9F565-7691-C41D-A146-031CB3F9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84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2396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60197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5640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67699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1081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77699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37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7061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20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4655-355B-D33A-833E-64AF7195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6713E-780F-E408-4E22-6505FA014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0778F-25CA-A5F7-4961-DDCE54B7A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B75F8-D42A-F300-6F85-BDFA4EB9A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A6C06-883C-DB6A-CA84-300F913D1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511AD-DBD1-B362-1E8B-1FE01FE4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B24C9-4C6B-4A3D-1DCF-46D7FFB4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E91931-D514-DBF4-906A-CB05E53B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B40B-E9D7-A38D-B459-38629E05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063BD-06EA-3DDD-9354-C775978A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942CC-B9AE-6F69-5BFD-021FC8567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8115E-FCD2-5D62-72A7-68102C8C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0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E777B-7EA9-CB4A-0394-8612DEE6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605CB4-76FD-2B3D-07B0-E290F35F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12675-7DE9-C2F0-69EF-3487FF89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1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9312-4BE2-C0B0-DC89-796DF01E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6BA50-268D-75FC-7D5C-4EBC3C291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FD2EE-E2ED-50A8-A1BF-72D5163E4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6A209-A2CB-8BD8-BC6C-BC482A9C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1B3E1-A350-D79C-D177-C7C1C7ED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D59D0-06AE-5016-42B2-51D39119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62BB-936C-7894-CE5F-6FBE0FE5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723C0-3FFB-366B-1F3C-433D2AC1D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07FB1-58C3-53AE-E2F2-5A0F4E163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E12B3-E17F-FA1F-A1F6-22FD68F2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E49EE-1705-A818-4CE7-0F2203E3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EEB1B-8FE3-14DD-EAE5-91DB116E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1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05624-50A7-4543-2540-CFD9BE08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5C685-8626-8648-328C-83EEAA969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755C5-58E6-54C6-77BE-FB8BD97EF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132E-B2CB-48EE-B3C9-DD917D01C5F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62099-FA2B-6559-5C55-B4202BF84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BD9A1-FAD8-C5BF-9495-9AE336B62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3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286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D5DB7-194E-4A45-833C-787C1694C717}"/>
              </a:ext>
            </a:extLst>
          </p:cNvPr>
          <p:cNvSpPr/>
          <p:nvPr userDrawn="1"/>
        </p:nvSpPr>
        <p:spPr>
          <a:xfrm>
            <a:off x="8373515" y="6517734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8581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D5DB7-194E-4A45-833C-787C1694C717}"/>
              </a:ext>
            </a:extLst>
          </p:cNvPr>
          <p:cNvSpPr/>
          <p:nvPr userDrawn="1"/>
        </p:nvSpPr>
        <p:spPr>
          <a:xfrm>
            <a:off x="8373515" y="6517734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09336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D5DB7-194E-4A45-833C-787C1694C717}"/>
              </a:ext>
            </a:extLst>
          </p:cNvPr>
          <p:cNvSpPr/>
          <p:nvPr userDrawn="1"/>
        </p:nvSpPr>
        <p:spPr>
          <a:xfrm>
            <a:off x="8373515" y="6517734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89165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>
            <a:extLst>
              <a:ext uri="{FF2B5EF4-FFF2-40B4-BE49-F238E27FC236}">
                <a16:creationId xmlns:a16="http://schemas.microsoft.com/office/drawing/2014/main" id="{8A124D32-88D2-4428-B63C-AD18F0A6F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1" y="215900"/>
            <a:ext cx="12122149" cy="148378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2" tIns="60956" rIns="121912" bIns="6095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PHÒNG GIÁO DỤC VÀ ĐÀO TẠO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TRƯỜNG TIỂU HỌC HOÀ NGHĨA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075" name="Group 7">
            <a:extLst>
              <a:ext uri="{FF2B5EF4-FFF2-40B4-BE49-F238E27FC236}">
                <a16:creationId xmlns:a16="http://schemas.microsoft.com/office/drawing/2014/main" id="{EDD3D421-15B1-4E40-9086-F2E27ACC2D16}"/>
              </a:ext>
            </a:extLst>
          </p:cNvPr>
          <p:cNvGrpSpPr>
            <a:grpSpLocks/>
          </p:cNvGrpSpPr>
          <p:nvPr/>
        </p:nvGrpSpPr>
        <p:grpSpPr bwMode="auto">
          <a:xfrm>
            <a:off x="-42333" y="-61383"/>
            <a:ext cx="12293600" cy="7010401"/>
            <a:chOff x="0" y="0"/>
            <a:chExt cx="5760" cy="4320"/>
          </a:xfrm>
        </p:grpSpPr>
        <p:pic>
          <p:nvPicPr>
            <p:cNvPr id="3081" name="Picture 8" descr="hoa">
              <a:extLst>
                <a:ext uri="{FF2B5EF4-FFF2-40B4-BE49-F238E27FC236}">
                  <a16:creationId xmlns:a16="http://schemas.microsoft.com/office/drawing/2014/main" id="{7AC8001C-2011-404E-91AB-88397B34D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9" descr="hoa">
              <a:extLst>
                <a:ext uri="{FF2B5EF4-FFF2-40B4-BE49-F238E27FC236}">
                  <a16:creationId xmlns:a16="http://schemas.microsoft.com/office/drawing/2014/main" id="{ED717AE6-81EC-4290-8142-75E1FA3B1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8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0" descr="hoa">
              <a:extLst>
                <a:ext uri="{FF2B5EF4-FFF2-40B4-BE49-F238E27FC236}">
                  <a16:creationId xmlns:a16="http://schemas.microsoft.com/office/drawing/2014/main" id="{76E07CF4-5A83-476C-8E91-070EFE81E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52"/>
              <a:ext cx="4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1" descr="hoa">
              <a:extLst>
                <a:ext uri="{FF2B5EF4-FFF2-40B4-BE49-F238E27FC236}">
                  <a16:creationId xmlns:a16="http://schemas.microsoft.com/office/drawing/2014/main" id="{296C4C07-40B4-4194-9871-EB8265468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78" name="Straight Connector 2">
            <a:extLst>
              <a:ext uri="{FF2B5EF4-FFF2-40B4-BE49-F238E27FC236}">
                <a16:creationId xmlns:a16="http://schemas.microsoft.com/office/drawing/2014/main" id="{E62D3B95-4A28-4268-8AA4-D6B18C6F2F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49800" y="1545167"/>
            <a:ext cx="2779184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9" name="WordArt 16">
            <a:extLst>
              <a:ext uri="{FF2B5EF4-FFF2-40B4-BE49-F238E27FC236}">
                <a16:creationId xmlns:a16="http://schemas.microsoft.com/office/drawing/2014/main" id="{6577FD37-066A-4A0A-8463-AFCECE8E43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351" y="1871133"/>
            <a:ext cx="11267016" cy="23452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NHIỆT LIỆT CHÀO MỪNG CÁC THẦY CÔ GIÁO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 DỰ GIỜ MÔN </a:t>
            </a:r>
            <a:r>
              <a:rPr kumimoji="0" lang="en-US" sz="4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TIẾNG VIỆT</a:t>
            </a:r>
            <a:r>
              <a:rPr kumimoji="0" lang="vi-VN" sz="4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Viết</a:t>
            </a:r>
            <a:r>
              <a:rPr kumimoji="0" lang="en-US" sz="4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48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Chữ</a:t>
            </a:r>
            <a:r>
              <a:rPr kumimoji="0" lang="en-US" sz="4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hoa</a:t>
            </a:r>
            <a:r>
              <a:rPr kumimoji="0" lang="en-US" sz="4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</a:t>
            </a:r>
            <a:endParaRPr kumimoji="0" lang="vi-VN" sz="4800" b="1" i="0" u="none" strike="noStrike" kern="1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A6CCB88-C7F6-4AA4-9DD0-44E8403EC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4216400"/>
            <a:ext cx="11882967" cy="154527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2" tIns="60956" rIns="121912" bIns="60956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: Vũ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: 2E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NĂM HỌC: 2024 – 2025</a:t>
            </a:r>
          </a:p>
        </p:txBody>
      </p:sp>
    </p:spTree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3049690" y="1854426"/>
            <a:ext cx="5874569" cy="442436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8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5867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VIẾT</a:t>
              </a:r>
              <a:endParaRPr lang="en-US" sz="58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4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733" b="1" kern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rPr>
                <a:t>TIẾT 3</a:t>
              </a:r>
              <a:endParaRPr lang="en-US" sz="37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70" y="4263521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819E22F-453E-4F14-A06E-43F5D05DE30E}"/>
              </a:ext>
            </a:extLst>
          </p:cNvPr>
          <p:cNvGrpSpPr/>
          <p:nvPr/>
        </p:nvGrpSpPr>
        <p:grpSpPr>
          <a:xfrm>
            <a:off x="1983427" y="823858"/>
            <a:ext cx="2184560" cy="848331"/>
            <a:chOff x="344570" y="617893"/>
            <a:chExt cx="1638420" cy="63624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ECD213-7292-4CB1-ABE9-E9F3CE8D078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800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DBBE2F-5280-4B96-8B8B-925B91DF115D}"/>
                </a:ext>
              </a:extLst>
            </p:cNvPr>
            <p:cNvSpPr txBox="1"/>
            <p:nvPr/>
          </p:nvSpPr>
          <p:spPr>
            <a:xfrm>
              <a:off x="344570" y="630893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800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5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FA5D0FC-A1C9-4A45-8126-591101B020A3}"/>
              </a:ext>
            </a:extLst>
          </p:cNvPr>
          <p:cNvSpPr txBox="1"/>
          <p:nvPr/>
        </p:nvSpPr>
        <p:spPr>
          <a:xfrm>
            <a:off x="3774891" y="720969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EM CÓ XINH KHÔNG?</a:t>
            </a:r>
            <a:endParaRPr lang="en-US" sz="4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CHỮ HOA </a:t>
            </a:r>
            <a:r>
              <a:rPr lang="vi-VN" sz="5867" kern="0" dirty="0">
                <a:solidFill>
                  <a:srgbClr val="FFFFFF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B</a:t>
            </a:r>
            <a:endParaRPr lang="en-US" sz="4800" kern="0" dirty="0">
              <a:solidFill>
                <a:srgbClr val="FFFFFF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673965" y="1706850"/>
            <a:ext cx="7154436" cy="99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B</a:t>
            </a:r>
            <a:endParaRPr lang="en-US" sz="2667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1E54EE-364F-4CB8-A739-3EA14450B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2365" y="419521"/>
            <a:ext cx="1776835" cy="1777579"/>
          </a:xfrm>
          <a:prstGeom prst="ellipse">
            <a:avLst/>
          </a:prstGeom>
          <a:ln w="19050">
            <a:noFill/>
          </a:ln>
        </p:spPr>
      </p:pic>
      <p:pic>
        <p:nvPicPr>
          <p:cNvPr id="3" name="Picture 2" descr="A picture containing shoji, window&#10;&#10;Description automatically generated">
            <a:extLst>
              <a:ext uri="{FF2B5EF4-FFF2-40B4-BE49-F238E27FC236}">
                <a16:creationId xmlns:a16="http://schemas.microsoft.com/office/drawing/2014/main" id="{AB3FB2D1-7367-4730-875E-E0C3AA4E8C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724"/>
          <a:stretch/>
        </p:blipFill>
        <p:spPr>
          <a:xfrm>
            <a:off x="2829146" y="2633304"/>
            <a:ext cx="3422036" cy="3544233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A44BD01-A95E-4249-91B1-728A23C957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36" t="21296" r="8354" b="21852"/>
          <a:stretch/>
        </p:blipFill>
        <p:spPr>
          <a:xfrm>
            <a:off x="6654801" y="3858425"/>
            <a:ext cx="2410008" cy="24100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D998AA-F9D0-4978-83D3-C3626EE40AA7}"/>
              </a:ext>
            </a:extLst>
          </p:cNvPr>
          <p:cNvSpPr txBox="1"/>
          <p:nvPr/>
        </p:nvSpPr>
        <p:spPr>
          <a:xfrm>
            <a:off x="2526285" y="54089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B </a:t>
            </a:r>
            <a:r>
              <a:rPr lang="en-US" sz="24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vi-VN" sz="24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cỡ vừa)</a:t>
            </a:r>
            <a:endParaRPr lang="en-US" sz="2400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B">
            <a:hlinkClick r:id="" action="ppaction://media"/>
            <a:extLst>
              <a:ext uri="{FF2B5EF4-FFF2-40B4-BE49-F238E27FC236}">
                <a16:creationId xmlns:a16="http://schemas.microsoft.com/office/drawing/2014/main" id="{D1B8F9AD-5B88-4E32-BA20-A73C8C4B8D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1281" y="1648885"/>
            <a:ext cx="7057740" cy="451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DF927-EC1A-40A5-9D38-35A721B3AFB8}"/>
              </a:ext>
            </a:extLst>
          </p:cNvPr>
          <p:cNvSpPr txBox="1"/>
          <p:nvPr/>
        </p:nvSpPr>
        <p:spPr>
          <a:xfrm>
            <a:off x="2526285" y="54089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B </a:t>
            </a:r>
            <a:r>
              <a:rPr lang="en-US" sz="24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vi-VN" sz="24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cỡ nhỏ)</a:t>
            </a:r>
            <a:endParaRPr lang="en-US" sz="2400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B">
            <a:hlinkClick r:id="" action="ppaction://media"/>
            <a:extLst>
              <a:ext uri="{FF2B5EF4-FFF2-40B4-BE49-F238E27FC236}">
                <a16:creationId xmlns:a16="http://schemas.microsoft.com/office/drawing/2014/main" id="{D862FCE5-9918-4D2F-9A44-E33B974AEC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1827" y="1836953"/>
            <a:ext cx="5028448" cy="45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VIẾT ỨNG DỤNG</a:t>
            </a:r>
            <a:endParaRPr lang="en-US" sz="4800" kern="0" dirty="0">
              <a:solidFill>
                <a:srgbClr val="FFFFFF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2576613" y="3511172"/>
            <a:ext cx="8159768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Khoảng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giữa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ghi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cao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2.5 li ?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2107635" y="2397125"/>
            <a:ext cx="8299784" cy="1190443"/>
            <a:chOff x="418676" y="2043957"/>
            <a:chExt cx="6224838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87FF6E-AB2B-43A3-AB65-0FC2F75F5A7E}"/>
                </a:ext>
              </a:extLst>
            </p:cNvPr>
            <p:cNvSpPr txBox="1"/>
            <p:nvPr/>
          </p:nvSpPr>
          <p:spPr>
            <a:xfrm>
              <a:off x="461599" y="2333679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Bạn </a:t>
              </a:r>
              <a:r>
                <a:rPr lang="el-GR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χ</a:t>
              </a:r>
              <a:r>
                <a:rPr lang="vi-VN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ǩ chia sẻ ngĠ </a:t>
              </a:r>
              <a:r>
                <a:rPr lang="el-GR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λ</a:t>
              </a:r>
              <a:r>
                <a:rPr lang="vi-VN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ǽi.</a:t>
              </a:r>
              <a:endParaRPr lang="en-US" sz="3733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2576613" y="4907014"/>
            <a:ext cx="8159768" cy="50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Khoảng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giữa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ghi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1 con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o.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2576613" y="4049901"/>
            <a:ext cx="1781184" cy="50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Wingdings" panose="05000000000000000000" pitchFamily="2" charset="2"/>
              </a:rPr>
              <a:t>B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2576613" y="5765175"/>
            <a:ext cx="815976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>
                <a:solidFill>
                  <a:srgbClr val="FC7D77">
                    <a:lumMod val="75000"/>
                  </a:srgbClr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B, b, h, 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7B10A3-DD42-4DE1-B157-73FCB17FA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2365" y="419521"/>
            <a:ext cx="1776835" cy="1777579"/>
          </a:xfrm>
          <a:prstGeom prst="ellipse">
            <a:avLst/>
          </a:prstGeom>
          <a:ln w="19050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LUYỆN VIẾT VỞ</a:t>
            </a:r>
            <a:endParaRPr lang="en-US" sz="4800" kern="0" dirty="0">
              <a:solidFill>
                <a:srgbClr val="FFFFFF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3" y="258415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2518778" y="2130496"/>
            <a:ext cx="7154436" cy="533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133" b="1" kern="0" dirty="0">
                <a:solidFill>
                  <a:srgbClr val="0070C0"/>
                </a:solidFill>
                <a:latin typeface="UTM Avo" panose="02040603050506020204" pitchFamily="18" charset="0"/>
                <a:cs typeface="Arial"/>
                <a:sym typeface="Arial"/>
              </a:rPr>
              <a:t>Học sinh viết vào vở </a:t>
            </a:r>
            <a:r>
              <a:rPr lang="vi-VN" sz="2133" b="1" i="1" kern="0" dirty="0">
                <a:solidFill>
                  <a:srgbClr val="0070C0"/>
                </a:solidFill>
                <a:latin typeface="UTM Avo" panose="02040603050506020204" pitchFamily="18" charset="0"/>
                <a:cs typeface="Arial"/>
                <a:sym typeface="Arial"/>
              </a:rPr>
              <a:t>Tập viết 2 tập một</a:t>
            </a:r>
            <a:endParaRPr lang="en-US" sz="2133" b="1" kern="0" dirty="0">
              <a:solidFill>
                <a:srgbClr val="0070C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0E315-4793-4736-9A90-CF4717885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2365" y="419521"/>
            <a:ext cx="1776835" cy="1777579"/>
          </a:xfrm>
          <a:prstGeom prst="ellipse">
            <a:avLst/>
          </a:prstGeom>
          <a:ln w="19050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399" y="974653"/>
            <a:ext cx="10109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TẠM BIỆT VÀ CẢM ƠN CÁC THẦY CÔ GIÁO ĐẾN DỰ GIỜ LỚP 2E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9598" y="2109443"/>
            <a:ext cx="977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KÍNH CHÚC THẦY CÔ SỨC KHỎE - HẠNH PHÚC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399" y="4776147"/>
            <a:ext cx="9465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CẢM ƠN CÁC EM HỌC SINH!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CHÚC CÁC EM CHĂM NGOAN HỌC GIỎI!</a:t>
            </a:r>
          </a:p>
        </p:txBody>
      </p:sp>
      <p:pic>
        <p:nvPicPr>
          <p:cNvPr id="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456981" y="250092"/>
            <a:ext cx="1020128" cy="125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9296005" y="4263667"/>
            <a:ext cx="2719688" cy="13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30" y="2728979"/>
            <a:ext cx="2328809" cy="20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209</Words>
  <Application>Microsoft Office PowerPoint</Application>
  <PresentationFormat>Widescreen</PresentationFormat>
  <Paragraphs>32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Calibri</vt:lpstr>
      <vt:lpstr>Calibri Light</vt:lpstr>
      <vt:lpstr>HP001</vt:lpstr>
      <vt:lpstr>HP001 4 hàng</vt:lpstr>
      <vt:lpstr>Kalam</vt:lpstr>
      <vt:lpstr>Montserrat</vt:lpstr>
      <vt:lpstr>Times New Roman</vt:lpstr>
      <vt:lpstr>UTM Avo</vt:lpstr>
      <vt:lpstr>UTM Cookies</vt:lpstr>
      <vt:lpstr>Wingdings</vt:lpstr>
      <vt:lpstr>1_Office Theme</vt:lpstr>
      <vt:lpstr>2_Office Theme</vt:lpstr>
      <vt:lpstr>Doodle Sketchbook by Slidesgo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Ngan Vu</dc:creator>
  <cp:lastModifiedBy>fdsfdsfdsf</cp:lastModifiedBy>
  <cp:revision>2</cp:revision>
  <dcterms:created xsi:type="dcterms:W3CDTF">2025-03-21T12:00:07Z</dcterms:created>
  <dcterms:modified xsi:type="dcterms:W3CDTF">2025-03-21T13:55:37Z</dcterms:modified>
</cp:coreProperties>
</file>