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17"/>
  </p:notesMasterIdLst>
  <p:sldIdLst>
    <p:sldId id="288" r:id="rId4"/>
    <p:sldId id="285" r:id="rId5"/>
    <p:sldId id="260" r:id="rId6"/>
    <p:sldId id="304" r:id="rId7"/>
    <p:sldId id="322" r:id="rId8"/>
    <p:sldId id="302" r:id="rId9"/>
    <p:sldId id="328" r:id="rId10"/>
    <p:sldId id="309" r:id="rId11"/>
    <p:sldId id="307" r:id="rId12"/>
    <p:sldId id="329" r:id="rId13"/>
    <p:sldId id="330" r:id="rId14"/>
    <p:sldId id="331" r:id="rId15"/>
    <p:sldId id="28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6" d="100"/>
          <a:sy n="96" d="100"/>
        </p:scale>
        <p:origin x="17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5F6633-F56A-4FC4-8D94-7E6F74C464C3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A1615-71DB-467F-90A0-B1CBF04A2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809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GB" altLang="en-US"/>
              <a:t>Hỏi bài cũ</a:t>
            </a:r>
          </a:p>
          <a:p>
            <a:endParaRPr lang="en-GB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GB" altLang="en-US"/>
              <a:t>Tùy tình hình thực tế trên lớp, GV đưa từ học sinh viết sai vào để sửa chữa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GB" altLang="en-US"/>
              <a:t>Tùy theo tình hình lớp, GV thêm vào dấu ...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GB" altLang="en-US"/>
              <a:t>Tùy tình hình thực tế trên lớp, GV đưa từ học sinh viết sai vào để sửa chữa</a:t>
            </a:r>
          </a:p>
        </p:txBody>
      </p:sp>
    </p:spTree>
    <p:extLst>
      <p:ext uri="{BB962C8B-B14F-4D97-AF65-F5344CB8AC3E}">
        <p14:creationId xmlns:p14="http://schemas.microsoft.com/office/powerpoint/2010/main" val="32077002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4" y="3873500"/>
            <a:ext cx="17807885" cy="26727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7" cy="318654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4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4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3" y="2909455"/>
            <a:ext cx="18855408" cy="82290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120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2"/>
            <a:ext cx="4713852" cy="1063913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3" y="499342"/>
            <a:ext cx="13792382" cy="1063913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0085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4" y="3873500"/>
            <a:ext cx="17807885" cy="26727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7" cy="318654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4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1431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3" y="2909455"/>
            <a:ext cx="18855408" cy="822902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6930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1" y="8012545"/>
            <a:ext cx="17807885" cy="2476500"/>
          </a:xfrm>
        </p:spPr>
        <p:txBody>
          <a:bodyPr anchor="t"/>
          <a:lstStyle>
            <a:lvl1pPr algn="l">
              <a:defRPr sz="727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1" y="5284933"/>
            <a:ext cx="17807885" cy="2727613"/>
          </a:xfrm>
        </p:spPr>
        <p:txBody>
          <a:bodyPr anchor="b"/>
          <a:lstStyle>
            <a:lvl1pPr marL="0" indent="0">
              <a:buNone/>
              <a:defRPr sz="3635">
                <a:solidFill>
                  <a:schemeClr val="tx1">
                    <a:tint val="75000"/>
                  </a:schemeClr>
                </a:solidFill>
              </a:defRPr>
            </a:lvl1pPr>
            <a:lvl2pPr marL="831215" indent="0">
              <a:buNone/>
              <a:defRPr sz="3275">
                <a:solidFill>
                  <a:schemeClr val="tx1">
                    <a:tint val="75000"/>
                  </a:schemeClr>
                </a:solidFill>
              </a:defRPr>
            </a:lvl2pPr>
            <a:lvl3pPr marL="1662430" indent="0">
              <a:buNone/>
              <a:defRPr sz="2910">
                <a:solidFill>
                  <a:schemeClr val="tx1">
                    <a:tint val="75000"/>
                  </a:schemeClr>
                </a:solidFill>
              </a:defRPr>
            </a:lvl3pPr>
            <a:lvl4pPr marL="249364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486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07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92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914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35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093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28600" y="6324600"/>
            <a:ext cx="13049250" cy="1343025"/>
          </a:xfrm>
          <a:prstGeom prst="rect">
            <a:avLst/>
          </a:prstGeom>
        </p:spPr>
      </p:pic>
      <p:pic>
        <p:nvPicPr>
          <p:cNvPr id="9" name="Picture 2"/>
          <p:cNvPicPr>
            <a:picLocks noGrp="1" noChangeAspect="1"/>
          </p:cNvPicPr>
          <p:nvPr>
            <p:ph sz="half" idx="1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28600" y="4648200"/>
            <a:ext cx="2786380" cy="2098040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63480" y="152400"/>
            <a:ext cx="2128520" cy="168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0701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3" y="2791115"/>
            <a:ext cx="9256755" cy="1163204"/>
          </a:xfrm>
        </p:spPr>
        <p:txBody>
          <a:bodyPr anchor="b"/>
          <a:lstStyle>
            <a:lvl1pPr marL="0" indent="0">
              <a:buNone/>
              <a:defRPr sz="4365" b="1"/>
            </a:lvl1pPr>
            <a:lvl2pPr marL="831215" indent="0">
              <a:buNone/>
              <a:defRPr sz="3635" b="1"/>
            </a:lvl2pPr>
            <a:lvl3pPr marL="1662430" indent="0">
              <a:buNone/>
              <a:defRPr sz="3275" b="1"/>
            </a:lvl3pPr>
            <a:lvl4pPr marL="2493645" indent="0">
              <a:buNone/>
              <a:defRPr sz="2910" b="1"/>
            </a:lvl4pPr>
            <a:lvl5pPr marL="3324860" indent="0">
              <a:buNone/>
              <a:defRPr sz="2910" b="1"/>
            </a:lvl5pPr>
            <a:lvl6pPr marL="4156075" indent="0">
              <a:buNone/>
              <a:defRPr sz="2910" b="1"/>
            </a:lvl6pPr>
            <a:lvl7pPr marL="4987925" indent="0">
              <a:buNone/>
              <a:defRPr sz="2910" b="1"/>
            </a:lvl7pPr>
            <a:lvl8pPr marL="5819140" indent="0">
              <a:buNone/>
              <a:defRPr sz="2910" b="1"/>
            </a:lvl8pPr>
            <a:lvl9pPr marL="6650355" indent="0">
              <a:buNone/>
              <a:defRPr sz="291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3" y="3954318"/>
            <a:ext cx="9256755" cy="7184160"/>
          </a:xfrm>
        </p:spPr>
        <p:txBody>
          <a:bodyPr/>
          <a:lstStyle>
            <a:lvl1pPr>
              <a:defRPr sz="4365"/>
            </a:lvl1pPr>
            <a:lvl2pPr>
              <a:defRPr sz="3635"/>
            </a:lvl2pPr>
            <a:lvl3pPr>
              <a:defRPr sz="3275"/>
            </a:lvl3pPr>
            <a:lvl4pPr>
              <a:defRPr sz="2910"/>
            </a:lvl4pPr>
            <a:lvl5pPr>
              <a:defRPr sz="2910"/>
            </a:lvl5pPr>
            <a:lvl6pPr>
              <a:defRPr sz="2910"/>
            </a:lvl6pPr>
            <a:lvl7pPr>
              <a:defRPr sz="2910"/>
            </a:lvl7pPr>
            <a:lvl8pPr>
              <a:defRPr sz="2910"/>
            </a:lvl8pPr>
            <a:lvl9pPr>
              <a:defRPr sz="291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39" y="2791115"/>
            <a:ext cx="9260391" cy="1163204"/>
          </a:xfrm>
        </p:spPr>
        <p:txBody>
          <a:bodyPr anchor="b"/>
          <a:lstStyle>
            <a:lvl1pPr marL="0" indent="0">
              <a:buNone/>
              <a:defRPr sz="4365" b="1"/>
            </a:lvl1pPr>
            <a:lvl2pPr marL="831215" indent="0">
              <a:buNone/>
              <a:defRPr sz="3635" b="1"/>
            </a:lvl2pPr>
            <a:lvl3pPr marL="1662430" indent="0">
              <a:buNone/>
              <a:defRPr sz="3275" b="1"/>
            </a:lvl3pPr>
            <a:lvl4pPr marL="2493645" indent="0">
              <a:buNone/>
              <a:defRPr sz="2910" b="1"/>
            </a:lvl4pPr>
            <a:lvl5pPr marL="3324860" indent="0">
              <a:buNone/>
              <a:defRPr sz="2910" b="1"/>
            </a:lvl5pPr>
            <a:lvl6pPr marL="4156075" indent="0">
              <a:buNone/>
              <a:defRPr sz="2910" b="1"/>
            </a:lvl6pPr>
            <a:lvl7pPr marL="4987925" indent="0">
              <a:buNone/>
              <a:defRPr sz="2910" b="1"/>
            </a:lvl7pPr>
            <a:lvl8pPr marL="5819140" indent="0">
              <a:buNone/>
              <a:defRPr sz="2910" b="1"/>
            </a:lvl8pPr>
            <a:lvl9pPr marL="6650355" indent="0">
              <a:buNone/>
              <a:defRPr sz="291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39" y="3954318"/>
            <a:ext cx="9260391" cy="7184160"/>
          </a:xfrm>
        </p:spPr>
        <p:txBody>
          <a:bodyPr/>
          <a:lstStyle>
            <a:lvl1pPr>
              <a:defRPr sz="4365"/>
            </a:lvl1pPr>
            <a:lvl2pPr>
              <a:defRPr sz="3635"/>
            </a:lvl2pPr>
            <a:lvl3pPr>
              <a:defRPr sz="3275"/>
            </a:lvl3pPr>
            <a:lvl4pPr>
              <a:defRPr sz="2910"/>
            </a:lvl4pPr>
            <a:lvl5pPr>
              <a:defRPr sz="2910"/>
            </a:lvl5pPr>
            <a:lvl6pPr>
              <a:defRPr sz="2910"/>
            </a:lvl6pPr>
            <a:lvl7pPr>
              <a:defRPr sz="2910"/>
            </a:lvl7pPr>
            <a:lvl8pPr>
              <a:defRPr sz="2910"/>
            </a:lvl8pPr>
            <a:lvl9pPr>
              <a:defRPr sz="291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8650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5720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6">
            <a:lumMod val="20000"/>
            <a:lumOff val="8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2577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6455"/>
            <a:ext cx="6892555" cy="2112818"/>
          </a:xfrm>
        </p:spPr>
        <p:txBody>
          <a:bodyPr anchor="b"/>
          <a:lstStyle>
            <a:lvl1pPr algn="l">
              <a:defRPr sz="36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5" y="496455"/>
            <a:ext cx="11711885" cy="10642024"/>
          </a:xfrm>
        </p:spPr>
        <p:txBody>
          <a:bodyPr/>
          <a:lstStyle>
            <a:lvl1pPr>
              <a:defRPr sz="5820"/>
            </a:lvl1pPr>
            <a:lvl2pPr>
              <a:defRPr sz="5090"/>
            </a:lvl2pPr>
            <a:lvl3pPr>
              <a:defRPr sz="4365"/>
            </a:lvl3pPr>
            <a:lvl4pPr>
              <a:defRPr sz="3635"/>
            </a:lvl4pPr>
            <a:lvl5pPr>
              <a:defRPr sz="3635"/>
            </a:lvl5pPr>
            <a:lvl6pPr>
              <a:defRPr sz="3635"/>
            </a:lvl6pPr>
            <a:lvl7pPr>
              <a:defRPr sz="3635"/>
            </a:lvl7pPr>
            <a:lvl8pPr>
              <a:defRPr sz="3635"/>
            </a:lvl8pPr>
            <a:lvl9pPr>
              <a:defRPr sz="36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3" y="2609273"/>
            <a:ext cx="6892555" cy="8529205"/>
          </a:xfrm>
        </p:spPr>
        <p:txBody>
          <a:bodyPr/>
          <a:lstStyle>
            <a:lvl1pPr marL="0" indent="0">
              <a:buNone/>
              <a:defRPr sz="2545"/>
            </a:lvl1pPr>
            <a:lvl2pPr marL="831215" indent="0">
              <a:buNone/>
              <a:defRPr sz="2180"/>
            </a:lvl2pPr>
            <a:lvl3pPr marL="1662430" indent="0">
              <a:buNone/>
              <a:defRPr sz="1820"/>
            </a:lvl3pPr>
            <a:lvl4pPr marL="2493645" indent="0">
              <a:buNone/>
              <a:defRPr sz="1635"/>
            </a:lvl4pPr>
            <a:lvl5pPr marL="3324860" indent="0">
              <a:buNone/>
              <a:defRPr sz="1635"/>
            </a:lvl5pPr>
            <a:lvl6pPr marL="4156075" indent="0">
              <a:buNone/>
              <a:defRPr sz="1635"/>
            </a:lvl6pPr>
            <a:lvl7pPr marL="4987925" indent="0">
              <a:buNone/>
              <a:defRPr sz="1635"/>
            </a:lvl7pPr>
            <a:lvl8pPr marL="5819140" indent="0">
              <a:buNone/>
              <a:defRPr sz="1635"/>
            </a:lvl8pPr>
            <a:lvl9pPr marL="6650355" indent="0">
              <a:buNone/>
              <a:defRPr sz="16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690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06303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6" y="8728364"/>
            <a:ext cx="12570272" cy="1030433"/>
          </a:xfrm>
        </p:spPr>
        <p:txBody>
          <a:bodyPr anchor="b"/>
          <a:lstStyle>
            <a:lvl1pPr algn="l">
              <a:defRPr sz="36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6" y="1114136"/>
            <a:ext cx="12570272" cy="7481455"/>
          </a:xfrm>
        </p:spPr>
        <p:txBody>
          <a:bodyPr/>
          <a:lstStyle>
            <a:lvl1pPr marL="0" indent="0">
              <a:buNone/>
              <a:defRPr sz="5820"/>
            </a:lvl1pPr>
            <a:lvl2pPr marL="831215" indent="0">
              <a:buNone/>
              <a:defRPr sz="5090"/>
            </a:lvl2pPr>
            <a:lvl3pPr marL="1662430" indent="0">
              <a:buNone/>
              <a:defRPr sz="4365"/>
            </a:lvl3pPr>
            <a:lvl4pPr marL="2493645" indent="0">
              <a:buNone/>
              <a:defRPr sz="3635"/>
            </a:lvl4pPr>
            <a:lvl5pPr marL="3324860" indent="0">
              <a:buNone/>
              <a:defRPr sz="3635"/>
            </a:lvl5pPr>
            <a:lvl6pPr marL="4156075" indent="0">
              <a:buNone/>
              <a:defRPr sz="3635"/>
            </a:lvl6pPr>
            <a:lvl7pPr marL="4987925" indent="0">
              <a:buNone/>
              <a:defRPr sz="3635"/>
            </a:lvl7pPr>
            <a:lvl8pPr marL="5819140" indent="0">
              <a:buNone/>
              <a:defRPr sz="3635"/>
            </a:lvl8pPr>
            <a:lvl9pPr marL="6650355" indent="0">
              <a:buNone/>
              <a:defRPr sz="36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6" y="9758796"/>
            <a:ext cx="12570272" cy="1463385"/>
          </a:xfrm>
        </p:spPr>
        <p:txBody>
          <a:bodyPr/>
          <a:lstStyle>
            <a:lvl1pPr marL="0" indent="0">
              <a:buNone/>
              <a:defRPr sz="2545"/>
            </a:lvl1pPr>
            <a:lvl2pPr marL="831215" indent="0">
              <a:buNone/>
              <a:defRPr sz="2180"/>
            </a:lvl2pPr>
            <a:lvl3pPr marL="1662430" indent="0">
              <a:buNone/>
              <a:defRPr sz="1820"/>
            </a:lvl3pPr>
            <a:lvl4pPr marL="2493645" indent="0">
              <a:buNone/>
              <a:defRPr sz="1635"/>
            </a:lvl4pPr>
            <a:lvl5pPr marL="3324860" indent="0">
              <a:buNone/>
              <a:defRPr sz="1635"/>
            </a:lvl5pPr>
            <a:lvl6pPr marL="4156075" indent="0">
              <a:buNone/>
              <a:defRPr sz="1635"/>
            </a:lvl6pPr>
            <a:lvl7pPr marL="4987925" indent="0">
              <a:buNone/>
              <a:defRPr sz="1635"/>
            </a:lvl7pPr>
            <a:lvl8pPr marL="5819140" indent="0">
              <a:buNone/>
              <a:defRPr sz="1635"/>
            </a:lvl8pPr>
            <a:lvl9pPr marL="6650355" indent="0">
              <a:buNone/>
              <a:defRPr sz="16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3298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3" y="2909455"/>
            <a:ext cx="18855408" cy="82290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874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2"/>
            <a:ext cx="4713852" cy="1063913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3" y="499342"/>
            <a:ext cx="13792382" cy="1063913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342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109728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8545F-6069-4609-9ECB-0278763638E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34082"/>
      </p:ext>
    </p:extLst>
  </p:cSld>
  <p:clrMapOvr>
    <a:masterClrMapping/>
  </p:clrMapOvr>
  <p:transition>
    <p:split orient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4" y="3873500"/>
            <a:ext cx="17807885" cy="26727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7" cy="318654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4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0427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3" y="2909455"/>
            <a:ext cx="18855408" cy="82290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8183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1" y="8012545"/>
            <a:ext cx="17807885" cy="2476500"/>
          </a:xfrm>
        </p:spPr>
        <p:txBody>
          <a:bodyPr anchor="t"/>
          <a:lstStyle>
            <a:lvl1pPr algn="l">
              <a:defRPr sz="727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1" y="5284933"/>
            <a:ext cx="17807885" cy="2727613"/>
          </a:xfrm>
        </p:spPr>
        <p:txBody>
          <a:bodyPr anchor="b"/>
          <a:lstStyle>
            <a:lvl1pPr marL="0" indent="0">
              <a:buNone/>
              <a:defRPr sz="3635">
                <a:solidFill>
                  <a:schemeClr val="tx1">
                    <a:tint val="75000"/>
                  </a:schemeClr>
                </a:solidFill>
              </a:defRPr>
            </a:lvl1pPr>
            <a:lvl2pPr marL="831215" indent="0">
              <a:buNone/>
              <a:defRPr sz="3275">
                <a:solidFill>
                  <a:schemeClr val="tx1">
                    <a:tint val="75000"/>
                  </a:schemeClr>
                </a:solidFill>
              </a:defRPr>
            </a:lvl2pPr>
            <a:lvl3pPr marL="1662430" indent="0">
              <a:buNone/>
              <a:defRPr sz="2910">
                <a:solidFill>
                  <a:schemeClr val="tx1">
                    <a:tint val="75000"/>
                  </a:schemeClr>
                </a:solidFill>
              </a:defRPr>
            </a:lvl3pPr>
            <a:lvl4pPr marL="249364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486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07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92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914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35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8237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28600" y="6324600"/>
            <a:ext cx="13049250" cy="1343025"/>
          </a:xfrm>
          <a:prstGeom prst="rect">
            <a:avLst/>
          </a:prstGeom>
        </p:spPr>
      </p:pic>
      <p:pic>
        <p:nvPicPr>
          <p:cNvPr id="9" name="Picture 2"/>
          <p:cNvPicPr>
            <a:picLocks noGrp="1" noChangeAspect="1"/>
          </p:cNvPicPr>
          <p:nvPr>
            <p:ph sz="half" idx="1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28600" y="4648200"/>
            <a:ext cx="2786380" cy="2098040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63480" y="152400"/>
            <a:ext cx="2128520" cy="168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7147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3" y="2791115"/>
            <a:ext cx="9256755" cy="1163204"/>
          </a:xfrm>
        </p:spPr>
        <p:txBody>
          <a:bodyPr anchor="b"/>
          <a:lstStyle>
            <a:lvl1pPr marL="0" indent="0">
              <a:buNone/>
              <a:defRPr sz="4365" b="1"/>
            </a:lvl1pPr>
            <a:lvl2pPr marL="831215" indent="0">
              <a:buNone/>
              <a:defRPr sz="3635" b="1"/>
            </a:lvl2pPr>
            <a:lvl3pPr marL="1662430" indent="0">
              <a:buNone/>
              <a:defRPr sz="3275" b="1"/>
            </a:lvl3pPr>
            <a:lvl4pPr marL="2493645" indent="0">
              <a:buNone/>
              <a:defRPr sz="2910" b="1"/>
            </a:lvl4pPr>
            <a:lvl5pPr marL="3324860" indent="0">
              <a:buNone/>
              <a:defRPr sz="2910" b="1"/>
            </a:lvl5pPr>
            <a:lvl6pPr marL="4156075" indent="0">
              <a:buNone/>
              <a:defRPr sz="2910" b="1"/>
            </a:lvl6pPr>
            <a:lvl7pPr marL="4987925" indent="0">
              <a:buNone/>
              <a:defRPr sz="2910" b="1"/>
            </a:lvl7pPr>
            <a:lvl8pPr marL="5819140" indent="0">
              <a:buNone/>
              <a:defRPr sz="2910" b="1"/>
            </a:lvl8pPr>
            <a:lvl9pPr marL="6650355" indent="0">
              <a:buNone/>
              <a:defRPr sz="291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3" y="3954318"/>
            <a:ext cx="9256755" cy="7184160"/>
          </a:xfrm>
        </p:spPr>
        <p:txBody>
          <a:bodyPr/>
          <a:lstStyle>
            <a:lvl1pPr>
              <a:defRPr sz="4365"/>
            </a:lvl1pPr>
            <a:lvl2pPr>
              <a:defRPr sz="3635"/>
            </a:lvl2pPr>
            <a:lvl3pPr>
              <a:defRPr sz="3275"/>
            </a:lvl3pPr>
            <a:lvl4pPr>
              <a:defRPr sz="2910"/>
            </a:lvl4pPr>
            <a:lvl5pPr>
              <a:defRPr sz="2910"/>
            </a:lvl5pPr>
            <a:lvl6pPr>
              <a:defRPr sz="2910"/>
            </a:lvl6pPr>
            <a:lvl7pPr>
              <a:defRPr sz="2910"/>
            </a:lvl7pPr>
            <a:lvl8pPr>
              <a:defRPr sz="2910"/>
            </a:lvl8pPr>
            <a:lvl9pPr>
              <a:defRPr sz="291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39" y="2791115"/>
            <a:ext cx="9260391" cy="1163204"/>
          </a:xfrm>
        </p:spPr>
        <p:txBody>
          <a:bodyPr anchor="b"/>
          <a:lstStyle>
            <a:lvl1pPr marL="0" indent="0">
              <a:buNone/>
              <a:defRPr sz="4365" b="1"/>
            </a:lvl1pPr>
            <a:lvl2pPr marL="831215" indent="0">
              <a:buNone/>
              <a:defRPr sz="3635" b="1"/>
            </a:lvl2pPr>
            <a:lvl3pPr marL="1662430" indent="0">
              <a:buNone/>
              <a:defRPr sz="3275" b="1"/>
            </a:lvl3pPr>
            <a:lvl4pPr marL="2493645" indent="0">
              <a:buNone/>
              <a:defRPr sz="2910" b="1"/>
            </a:lvl4pPr>
            <a:lvl5pPr marL="3324860" indent="0">
              <a:buNone/>
              <a:defRPr sz="2910" b="1"/>
            </a:lvl5pPr>
            <a:lvl6pPr marL="4156075" indent="0">
              <a:buNone/>
              <a:defRPr sz="2910" b="1"/>
            </a:lvl6pPr>
            <a:lvl7pPr marL="4987925" indent="0">
              <a:buNone/>
              <a:defRPr sz="2910" b="1"/>
            </a:lvl7pPr>
            <a:lvl8pPr marL="5819140" indent="0">
              <a:buNone/>
              <a:defRPr sz="2910" b="1"/>
            </a:lvl8pPr>
            <a:lvl9pPr marL="6650355" indent="0">
              <a:buNone/>
              <a:defRPr sz="291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39" y="3954318"/>
            <a:ext cx="9260391" cy="7184160"/>
          </a:xfrm>
        </p:spPr>
        <p:txBody>
          <a:bodyPr/>
          <a:lstStyle>
            <a:lvl1pPr>
              <a:defRPr sz="4365"/>
            </a:lvl1pPr>
            <a:lvl2pPr>
              <a:defRPr sz="3635"/>
            </a:lvl2pPr>
            <a:lvl3pPr>
              <a:defRPr sz="3275"/>
            </a:lvl3pPr>
            <a:lvl4pPr>
              <a:defRPr sz="2910"/>
            </a:lvl4pPr>
            <a:lvl5pPr>
              <a:defRPr sz="2910"/>
            </a:lvl5pPr>
            <a:lvl6pPr>
              <a:defRPr sz="2910"/>
            </a:lvl6pPr>
            <a:lvl7pPr>
              <a:defRPr sz="2910"/>
            </a:lvl7pPr>
            <a:lvl8pPr>
              <a:defRPr sz="2910"/>
            </a:lvl8pPr>
            <a:lvl9pPr>
              <a:defRPr sz="291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1627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558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1" y="8012545"/>
            <a:ext cx="17807885" cy="2476500"/>
          </a:xfrm>
        </p:spPr>
        <p:txBody>
          <a:bodyPr anchor="t"/>
          <a:lstStyle>
            <a:lvl1pPr algn="l">
              <a:defRPr sz="727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1" y="5284933"/>
            <a:ext cx="17807885" cy="2727613"/>
          </a:xfrm>
        </p:spPr>
        <p:txBody>
          <a:bodyPr anchor="b"/>
          <a:lstStyle>
            <a:lvl1pPr marL="0" indent="0">
              <a:buNone/>
              <a:defRPr sz="3635">
                <a:solidFill>
                  <a:schemeClr val="tx1">
                    <a:tint val="75000"/>
                  </a:schemeClr>
                </a:solidFill>
              </a:defRPr>
            </a:lvl1pPr>
            <a:lvl2pPr marL="831215" indent="0">
              <a:buNone/>
              <a:defRPr sz="3275">
                <a:solidFill>
                  <a:schemeClr val="tx1">
                    <a:tint val="75000"/>
                  </a:schemeClr>
                </a:solidFill>
              </a:defRPr>
            </a:lvl2pPr>
            <a:lvl3pPr marL="1662430" indent="0">
              <a:buNone/>
              <a:defRPr sz="2910">
                <a:solidFill>
                  <a:schemeClr val="tx1">
                    <a:tint val="75000"/>
                  </a:schemeClr>
                </a:solidFill>
              </a:defRPr>
            </a:lvl3pPr>
            <a:lvl4pPr marL="249364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486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07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92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914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35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035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6">
            <a:lumMod val="20000"/>
            <a:lumOff val="8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691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6455"/>
            <a:ext cx="6892555" cy="2112818"/>
          </a:xfrm>
        </p:spPr>
        <p:txBody>
          <a:bodyPr anchor="b"/>
          <a:lstStyle>
            <a:lvl1pPr algn="l">
              <a:defRPr sz="36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5" y="496455"/>
            <a:ext cx="11711885" cy="10642024"/>
          </a:xfrm>
        </p:spPr>
        <p:txBody>
          <a:bodyPr/>
          <a:lstStyle>
            <a:lvl1pPr>
              <a:defRPr sz="5820"/>
            </a:lvl1pPr>
            <a:lvl2pPr>
              <a:defRPr sz="5090"/>
            </a:lvl2pPr>
            <a:lvl3pPr>
              <a:defRPr sz="4365"/>
            </a:lvl3pPr>
            <a:lvl4pPr>
              <a:defRPr sz="3635"/>
            </a:lvl4pPr>
            <a:lvl5pPr>
              <a:defRPr sz="3635"/>
            </a:lvl5pPr>
            <a:lvl6pPr>
              <a:defRPr sz="3635"/>
            </a:lvl6pPr>
            <a:lvl7pPr>
              <a:defRPr sz="3635"/>
            </a:lvl7pPr>
            <a:lvl8pPr>
              <a:defRPr sz="3635"/>
            </a:lvl8pPr>
            <a:lvl9pPr>
              <a:defRPr sz="36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3" y="2609273"/>
            <a:ext cx="6892555" cy="8529205"/>
          </a:xfrm>
        </p:spPr>
        <p:txBody>
          <a:bodyPr/>
          <a:lstStyle>
            <a:lvl1pPr marL="0" indent="0">
              <a:buNone/>
              <a:defRPr sz="2545"/>
            </a:lvl1pPr>
            <a:lvl2pPr marL="831215" indent="0">
              <a:buNone/>
              <a:defRPr sz="2180"/>
            </a:lvl2pPr>
            <a:lvl3pPr marL="1662430" indent="0">
              <a:buNone/>
              <a:defRPr sz="1820"/>
            </a:lvl3pPr>
            <a:lvl4pPr marL="2493645" indent="0">
              <a:buNone/>
              <a:defRPr sz="1635"/>
            </a:lvl4pPr>
            <a:lvl5pPr marL="3324860" indent="0">
              <a:buNone/>
              <a:defRPr sz="1635"/>
            </a:lvl5pPr>
            <a:lvl6pPr marL="4156075" indent="0">
              <a:buNone/>
              <a:defRPr sz="1635"/>
            </a:lvl6pPr>
            <a:lvl7pPr marL="4987925" indent="0">
              <a:buNone/>
              <a:defRPr sz="1635"/>
            </a:lvl7pPr>
            <a:lvl8pPr marL="5819140" indent="0">
              <a:buNone/>
              <a:defRPr sz="1635"/>
            </a:lvl8pPr>
            <a:lvl9pPr marL="6650355" indent="0">
              <a:buNone/>
              <a:defRPr sz="16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5726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6" y="8728364"/>
            <a:ext cx="12570272" cy="1030433"/>
          </a:xfrm>
        </p:spPr>
        <p:txBody>
          <a:bodyPr anchor="b"/>
          <a:lstStyle>
            <a:lvl1pPr algn="l">
              <a:defRPr sz="36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6" y="1114136"/>
            <a:ext cx="12570272" cy="7481455"/>
          </a:xfrm>
        </p:spPr>
        <p:txBody>
          <a:bodyPr/>
          <a:lstStyle>
            <a:lvl1pPr marL="0" indent="0">
              <a:buNone/>
              <a:defRPr sz="5820"/>
            </a:lvl1pPr>
            <a:lvl2pPr marL="831215" indent="0">
              <a:buNone/>
              <a:defRPr sz="5090"/>
            </a:lvl2pPr>
            <a:lvl3pPr marL="1662430" indent="0">
              <a:buNone/>
              <a:defRPr sz="4365"/>
            </a:lvl3pPr>
            <a:lvl4pPr marL="2493645" indent="0">
              <a:buNone/>
              <a:defRPr sz="3635"/>
            </a:lvl4pPr>
            <a:lvl5pPr marL="3324860" indent="0">
              <a:buNone/>
              <a:defRPr sz="3635"/>
            </a:lvl5pPr>
            <a:lvl6pPr marL="4156075" indent="0">
              <a:buNone/>
              <a:defRPr sz="3635"/>
            </a:lvl6pPr>
            <a:lvl7pPr marL="4987925" indent="0">
              <a:buNone/>
              <a:defRPr sz="3635"/>
            </a:lvl7pPr>
            <a:lvl8pPr marL="5819140" indent="0">
              <a:buNone/>
              <a:defRPr sz="3635"/>
            </a:lvl8pPr>
            <a:lvl9pPr marL="6650355" indent="0">
              <a:buNone/>
              <a:defRPr sz="36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6" y="9758796"/>
            <a:ext cx="12570272" cy="1463385"/>
          </a:xfrm>
        </p:spPr>
        <p:txBody>
          <a:bodyPr/>
          <a:lstStyle>
            <a:lvl1pPr marL="0" indent="0">
              <a:buNone/>
              <a:defRPr sz="2545"/>
            </a:lvl1pPr>
            <a:lvl2pPr marL="831215" indent="0">
              <a:buNone/>
              <a:defRPr sz="2180"/>
            </a:lvl2pPr>
            <a:lvl3pPr marL="1662430" indent="0">
              <a:buNone/>
              <a:defRPr sz="1820"/>
            </a:lvl3pPr>
            <a:lvl4pPr marL="2493645" indent="0">
              <a:buNone/>
              <a:defRPr sz="1635"/>
            </a:lvl4pPr>
            <a:lvl5pPr marL="3324860" indent="0">
              <a:buNone/>
              <a:defRPr sz="1635"/>
            </a:lvl5pPr>
            <a:lvl6pPr marL="4156075" indent="0">
              <a:buNone/>
              <a:defRPr sz="1635"/>
            </a:lvl6pPr>
            <a:lvl7pPr marL="4987925" indent="0">
              <a:buNone/>
              <a:defRPr sz="1635"/>
            </a:lvl7pPr>
            <a:lvl8pPr marL="5819140" indent="0">
              <a:buNone/>
              <a:defRPr sz="1635"/>
            </a:lvl8pPr>
            <a:lvl9pPr marL="6650355" indent="0">
              <a:buNone/>
              <a:defRPr sz="16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514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3" y="2909455"/>
            <a:ext cx="18855408" cy="82290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3732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2"/>
            <a:ext cx="4713852" cy="1063913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3" y="499342"/>
            <a:ext cx="13792382" cy="1063913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1927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109728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8545F-6069-4609-9ECB-0278763638E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530597"/>
      </p:ext>
    </p:extLst>
  </p:cSld>
  <p:clrMapOvr>
    <a:masterClrMapping/>
  </p:clrMapOvr>
  <p:transition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28600" y="6324600"/>
            <a:ext cx="13049250" cy="1343025"/>
          </a:xfrm>
          <a:prstGeom prst="rect">
            <a:avLst/>
          </a:prstGeom>
        </p:spPr>
      </p:pic>
      <p:pic>
        <p:nvPicPr>
          <p:cNvPr id="9" name="Picture 2"/>
          <p:cNvPicPr>
            <a:picLocks noGrp="1" noChangeAspect="1"/>
          </p:cNvPicPr>
          <p:nvPr>
            <p:ph sz="half" idx="1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28600" y="4648200"/>
            <a:ext cx="2786380" cy="2098040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63480" y="152400"/>
            <a:ext cx="2128520" cy="168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881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3" y="2791115"/>
            <a:ext cx="9256755" cy="1163204"/>
          </a:xfrm>
        </p:spPr>
        <p:txBody>
          <a:bodyPr anchor="b"/>
          <a:lstStyle>
            <a:lvl1pPr marL="0" indent="0">
              <a:buNone/>
              <a:defRPr sz="4365" b="1"/>
            </a:lvl1pPr>
            <a:lvl2pPr marL="831215" indent="0">
              <a:buNone/>
              <a:defRPr sz="3635" b="1"/>
            </a:lvl2pPr>
            <a:lvl3pPr marL="1662430" indent="0">
              <a:buNone/>
              <a:defRPr sz="3275" b="1"/>
            </a:lvl3pPr>
            <a:lvl4pPr marL="2493645" indent="0">
              <a:buNone/>
              <a:defRPr sz="2910" b="1"/>
            </a:lvl4pPr>
            <a:lvl5pPr marL="3324860" indent="0">
              <a:buNone/>
              <a:defRPr sz="2910" b="1"/>
            </a:lvl5pPr>
            <a:lvl6pPr marL="4156075" indent="0">
              <a:buNone/>
              <a:defRPr sz="2910" b="1"/>
            </a:lvl6pPr>
            <a:lvl7pPr marL="4987925" indent="0">
              <a:buNone/>
              <a:defRPr sz="2910" b="1"/>
            </a:lvl7pPr>
            <a:lvl8pPr marL="5819140" indent="0">
              <a:buNone/>
              <a:defRPr sz="2910" b="1"/>
            </a:lvl8pPr>
            <a:lvl9pPr marL="6650355" indent="0">
              <a:buNone/>
              <a:defRPr sz="291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3" y="3954318"/>
            <a:ext cx="9256755" cy="7184160"/>
          </a:xfrm>
        </p:spPr>
        <p:txBody>
          <a:bodyPr/>
          <a:lstStyle>
            <a:lvl1pPr>
              <a:defRPr sz="4365"/>
            </a:lvl1pPr>
            <a:lvl2pPr>
              <a:defRPr sz="3635"/>
            </a:lvl2pPr>
            <a:lvl3pPr>
              <a:defRPr sz="3275"/>
            </a:lvl3pPr>
            <a:lvl4pPr>
              <a:defRPr sz="2910"/>
            </a:lvl4pPr>
            <a:lvl5pPr>
              <a:defRPr sz="2910"/>
            </a:lvl5pPr>
            <a:lvl6pPr>
              <a:defRPr sz="2910"/>
            </a:lvl6pPr>
            <a:lvl7pPr>
              <a:defRPr sz="2910"/>
            </a:lvl7pPr>
            <a:lvl8pPr>
              <a:defRPr sz="2910"/>
            </a:lvl8pPr>
            <a:lvl9pPr>
              <a:defRPr sz="291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39" y="2791115"/>
            <a:ext cx="9260391" cy="1163204"/>
          </a:xfrm>
        </p:spPr>
        <p:txBody>
          <a:bodyPr anchor="b"/>
          <a:lstStyle>
            <a:lvl1pPr marL="0" indent="0">
              <a:buNone/>
              <a:defRPr sz="4365" b="1"/>
            </a:lvl1pPr>
            <a:lvl2pPr marL="831215" indent="0">
              <a:buNone/>
              <a:defRPr sz="3635" b="1"/>
            </a:lvl2pPr>
            <a:lvl3pPr marL="1662430" indent="0">
              <a:buNone/>
              <a:defRPr sz="3275" b="1"/>
            </a:lvl3pPr>
            <a:lvl4pPr marL="2493645" indent="0">
              <a:buNone/>
              <a:defRPr sz="2910" b="1"/>
            </a:lvl4pPr>
            <a:lvl5pPr marL="3324860" indent="0">
              <a:buNone/>
              <a:defRPr sz="2910" b="1"/>
            </a:lvl5pPr>
            <a:lvl6pPr marL="4156075" indent="0">
              <a:buNone/>
              <a:defRPr sz="2910" b="1"/>
            </a:lvl6pPr>
            <a:lvl7pPr marL="4987925" indent="0">
              <a:buNone/>
              <a:defRPr sz="2910" b="1"/>
            </a:lvl7pPr>
            <a:lvl8pPr marL="5819140" indent="0">
              <a:buNone/>
              <a:defRPr sz="2910" b="1"/>
            </a:lvl8pPr>
            <a:lvl9pPr marL="6650355" indent="0">
              <a:buNone/>
              <a:defRPr sz="291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39" y="3954318"/>
            <a:ext cx="9260391" cy="7184160"/>
          </a:xfrm>
        </p:spPr>
        <p:txBody>
          <a:bodyPr/>
          <a:lstStyle>
            <a:lvl1pPr>
              <a:defRPr sz="4365"/>
            </a:lvl1pPr>
            <a:lvl2pPr>
              <a:defRPr sz="3635"/>
            </a:lvl2pPr>
            <a:lvl3pPr>
              <a:defRPr sz="3275"/>
            </a:lvl3pPr>
            <a:lvl4pPr>
              <a:defRPr sz="2910"/>
            </a:lvl4pPr>
            <a:lvl5pPr>
              <a:defRPr sz="2910"/>
            </a:lvl5pPr>
            <a:lvl6pPr>
              <a:defRPr sz="2910"/>
            </a:lvl6pPr>
            <a:lvl7pPr>
              <a:defRPr sz="2910"/>
            </a:lvl7pPr>
            <a:lvl8pPr>
              <a:defRPr sz="2910"/>
            </a:lvl8pPr>
            <a:lvl9pPr>
              <a:defRPr sz="291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135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238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9521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6455"/>
            <a:ext cx="6892555" cy="2112818"/>
          </a:xfrm>
        </p:spPr>
        <p:txBody>
          <a:bodyPr anchor="b"/>
          <a:lstStyle>
            <a:lvl1pPr algn="l">
              <a:defRPr sz="36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5" y="496455"/>
            <a:ext cx="11711885" cy="10642024"/>
          </a:xfrm>
        </p:spPr>
        <p:txBody>
          <a:bodyPr/>
          <a:lstStyle>
            <a:lvl1pPr>
              <a:defRPr sz="5820"/>
            </a:lvl1pPr>
            <a:lvl2pPr>
              <a:defRPr sz="5090"/>
            </a:lvl2pPr>
            <a:lvl3pPr>
              <a:defRPr sz="4365"/>
            </a:lvl3pPr>
            <a:lvl4pPr>
              <a:defRPr sz="3635"/>
            </a:lvl4pPr>
            <a:lvl5pPr>
              <a:defRPr sz="3635"/>
            </a:lvl5pPr>
            <a:lvl6pPr>
              <a:defRPr sz="3635"/>
            </a:lvl6pPr>
            <a:lvl7pPr>
              <a:defRPr sz="3635"/>
            </a:lvl7pPr>
            <a:lvl8pPr>
              <a:defRPr sz="3635"/>
            </a:lvl8pPr>
            <a:lvl9pPr>
              <a:defRPr sz="36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3" y="2609273"/>
            <a:ext cx="6892555" cy="8529205"/>
          </a:xfrm>
        </p:spPr>
        <p:txBody>
          <a:bodyPr/>
          <a:lstStyle>
            <a:lvl1pPr marL="0" indent="0">
              <a:buNone/>
              <a:defRPr sz="2545"/>
            </a:lvl1pPr>
            <a:lvl2pPr marL="831215" indent="0">
              <a:buNone/>
              <a:defRPr sz="2180"/>
            </a:lvl2pPr>
            <a:lvl3pPr marL="1662430" indent="0">
              <a:buNone/>
              <a:defRPr sz="1820"/>
            </a:lvl3pPr>
            <a:lvl4pPr marL="2493645" indent="0">
              <a:buNone/>
              <a:defRPr sz="1635"/>
            </a:lvl4pPr>
            <a:lvl5pPr marL="3324860" indent="0">
              <a:buNone/>
              <a:defRPr sz="1635"/>
            </a:lvl5pPr>
            <a:lvl6pPr marL="4156075" indent="0">
              <a:buNone/>
              <a:defRPr sz="1635"/>
            </a:lvl6pPr>
            <a:lvl7pPr marL="4987925" indent="0">
              <a:buNone/>
              <a:defRPr sz="1635"/>
            </a:lvl7pPr>
            <a:lvl8pPr marL="5819140" indent="0">
              <a:buNone/>
              <a:defRPr sz="1635"/>
            </a:lvl8pPr>
            <a:lvl9pPr marL="6650355" indent="0">
              <a:buNone/>
              <a:defRPr sz="16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070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6" y="8728364"/>
            <a:ext cx="12570272" cy="1030433"/>
          </a:xfrm>
        </p:spPr>
        <p:txBody>
          <a:bodyPr anchor="b"/>
          <a:lstStyle>
            <a:lvl1pPr algn="l">
              <a:defRPr sz="36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6" y="1114136"/>
            <a:ext cx="12570272" cy="7481455"/>
          </a:xfrm>
        </p:spPr>
        <p:txBody>
          <a:bodyPr/>
          <a:lstStyle>
            <a:lvl1pPr marL="0" indent="0">
              <a:buNone/>
              <a:defRPr sz="5820"/>
            </a:lvl1pPr>
            <a:lvl2pPr marL="831215" indent="0">
              <a:buNone/>
              <a:defRPr sz="5090"/>
            </a:lvl2pPr>
            <a:lvl3pPr marL="1662430" indent="0">
              <a:buNone/>
              <a:defRPr sz="4365"/>
            </a:lvl3pPr>
            <a:lvl4pPr marL="2493645" indent="0">
              <a:buNone/>
              <a:defRPr sz="3635"/>
            </a:lvl4pPr>
            <a:lvl5pPr marL="3324860" indent="0">
              <a:buNone/>
              <a:defRPr sz="3635"/>
            </a:lvl5pPr>
            <a:lvl6pPr marL="4156075" indent="0">
              <a:buNone/>
              <a:defRPr sz="3635"/>
            </a:lvl6pPr>
            <a:lvl7pPr marL="4987925" indent="0">
              <a:buNone/>
              <a:defRPr sz="3635"/>
            </a:lvl7pPr>
            <a:lvl8pPr marL="5819140" indent="0">
              <a:buNone/>
              <a:defRPr sz="3635"/>
            </a:lvl8pPr>
            <a:lvl9pPr marL="6650355" indent="0">
              <a:buNone/>
              <a:defRPr sz="36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6" y="9758796"/>
            <a:ext cx="12570272" cy="1463385"/>
          </a:xfrm>
        </p:spPr>
        <p:txBody>
          <a:bodyPr/>
          <a:lstStyle>
            <a:lvl1pPr marL="0" indent="0">
              <a:buNone/>
              <a:defRPr sz="2545"/>
            </a:lvl1pPr>
            <a:lvl2pPr marL="831215" indent="0">
              <a:buNone/>
              <a:defRPr sz="2180"/>
            </a:lvl2pPr>
            <a:lvl3pPr marL="1662430" indent="0">
              <a:buNone/>
              <a:defRPr sz="1820"/>
            </a:lvl3pPr>
            <a:lvl4pPr marL="2493645" indent="0">
              <a:buNone/>
              <a:defRPr sz="1635"/>
            </a:lvl4pPr>
            <a:lvl5pPr marL="3324860" indent="0">
              <a:buNone/>
              <a:defRPr sz="1635"/>
            </a:lvl5pPr>
            <a:lvl6pPr marL="4156075" indent="0">
              <a:buNone/>
              <a:defRPr sz="1635"/>
            </a:lvl6pPr>
            <a:lvl7pPr marL="4987925" indent="0">
              <a:buNone/>
              <a:defRPr sz="1635"/>
            </a:lvl7pPr>
            <a:lvl8pPr marL="5819140" indent="0">
              <a:buNone/>
              <a:defRPr sz="1635"/>
            </a:lvl8pPr>
            <a:lvl9pPr marL="6650355" indent="0">
              <a:buNone/>
              <a:defRPr sz="16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806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6.sv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33.xml"/><Relationship Id="rId19" Type="http://schemas.openxmlformats.org/officeDocument/2006/relationships/image" Target="../media/image6.svg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7450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662430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570" indent="-623570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5820" kern="1200">
          <a:solidFill>
            <a:schemeClr val="tx1"/>
          </a:solidFill>
          <a:latin typeface="+mn-lt"/>
          <a:ea typeface="+mn-ea"/>
          <a:cs typeface="+mn-cs"/>
        </a:defRPr>
      </a:lvl1pPr>
      <a:lvl2pPr marL="1350645" indent="-519430" algn="l" defTabSz="1662430" rtl="0" eaLnBrk="1" latinLnBrk="0" hangingPunct="1">
        <a:spcBef>
          <a:spcPct val="36000"/>
        </a:spcBef>
        <a:buFont typeface="Arial" panose="020B0604020202020204" pitchFamily="34" charset="0"/>
        <a:buChar char="–"/>
        <a:defRPr sz="5090" kern="1200">
          <a:solidFill>
            <a:schemeClr val="tx1"/>
          </a:solidFill>
          <a:latin typeface="+mn-lt"/>
          <a:ea typeface="+mn-ea"/>
          <a:cs typeface="+mn-cs"/>
        </a:defRPr>
      </a:lvl2pPr>
      <a:lvl3pPr marL="207835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3pPr>
      <a:lvl4pPr marL="2909570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–"/>
        <a:defRPr sz="3635" kern="1200">
          <a:solidFill>
            <a:schemeClr val="tx1"/>
          </a:solidFill>
          <a:latin typeface="+mn-lt"/>
          <a:ea typeface="+mn-ea"/>
          <a:cs typeface="+mn-cs"/>
        </a:defRPr>
      </a:lvl4pPr>
      <a:lvl5pPr marL="374078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»"/>
        <a:defRPr sz="3635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6pPr>
      <a:lvl7pPr marL="540321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7pPr>
      <a:lvl8pPr marL="6234430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8pPr>
      <a:lvl9pPr marL="706564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1pPr>
      <a:lvl2pPr marL="83121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2pPr>
      <a:lvl3pPr marL="166243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3pPr>
      <a:lvl4pPr marL="249364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4pPr>
      <a:lvl5pPr marL="332486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5pPr>
      <a:lvl6pPr marL="415607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6pPr>
      <a:lvl7pPr marL="498792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7pPr>
      <a:lvl8pPr marL="581914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8pPr>
      <a:lvl9pPr marL="665035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228600" y="6324600"/>
            <a:ext cx="13049250" cy="1343025"/>
          </a:xfrm>
          <a:prstGeom prst="rect">
            <a:avLst/>
          </a:prstGeom>
        </p:spPr>
      </p:pic>
      <p:pic>
        <p:nvPicPr>
          <p:cNvPr id="12" name="Picture 7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0063480" y="152400"/>
            <a:ext cx="2128520" cy="1684020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8FE9963-B9B5-9511-6EC9-3082C4220EA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1" y="123924"/>
            <a:ext cx="1242964" cy="124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36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1662430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570" indent="-623570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5820" kern="1200">
          <a:solidFill>
            <a:schemeClr val="tx1"/>
          </a:solidFill>
          <a:latin typeface="+mn-lt"/>
          <a:ea typeface="+mn-ea"/>
          <a:cs typeface="+mn-cs"/>
        </a:defRPr>
      </a:lvl1pPr>
      <a:lvl2pPr marL="1350645" indent="-519430" algn="l" defTabSz="1662430" rtl="0" eaLnBrk="1" latinLnBrk="0" hangingPunct="1">
        <a:spcBef>
          <a:spcPct val="36000"/>
        </a:spcBef>
        <a:buFont typeface="Arial" panose="020B0604020202020204" pitchFamily="34" charset="0"/>
        <a:buChar char="–"/>
        <a:defRPr sz="5090" kern="1200">
          <a:solidFill>
            <a:schemeClr val="tx1"/>
          </a:solidFill>
          <a:latin typeface="+mn-lt"/>
          <a:ea typeface="+mn-ea"/>
          <a:cs typeface="+mn-cs"/>
        </a:defRPr>
      </a:lvl2pPr>
      <a:lvl3pPr marL="207835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3pPr>
      <a:lvl4pPr marL="2909570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–"/>
        <a:defRPr sz="3635" kern="1200">
          <a:solidFill>
            <a:schemeClr val="tx1"/>
          </a:solidFill>
          <a:latin typeface="+mn-lt"/>
          <a:ea typeface="+mn-ea"/>
          <a:cs typeface="+mn-cs"/>
        </a:defRPr>
      </a:lvl4pPr>
      <a:lvl5pPr marL="374078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»"/>
        <a:defRPr sz="3635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6pPr>
      <a:lvl7pPr marL="540321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7pPr>
      <a:lvl8pPr marL="6234430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8pPr>
      <a:lvl9pPr marL="706564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1pPr>
      <a:lvl2pPr marL="83121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2pPr>
      <a:lvl3pPr marL="166243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3pPr>
      <a:lvl4pPr marL="249364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4pPr>
      <a:lvl5pPr marL="332486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5pPr>
      <a:lvl6pPr marL="415607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6pPr>
      <a:lvl7pPr marL="498792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7pPr>
      <a:lvl8pPr marL="581914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8pPr>
      <a:lvl9pPr marL="665035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228600" y="6324600"/>
            <a:ext cx="13049250" cy="1343025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228600" y="4648200"/>
            <a:ext cx="2786380" cy="2098040"/>
          </a:xfrm>
          <a:prstGeom prst="rect">
            <a:avLst/>
          </a:prstGeom>
        </p:spPr>
      </p:pic>
      <p:pic>
        <p:nvPicPr>
          <p:cNvPr id="12" name="Picture 7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063480" y="152400"/>
            <a:ext cx="2128520" cy="168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220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defTabSz="1662430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570" indent="-623570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5820" kern="1200">
          <a:solidFill>
            <a:schemeClr val="tx1"/>
          </a:solidFill>
          <a:latin typeface="+mn-lt"/>
          <a:ea typeface="+mn-ea"/>
          <a:cs typeface="+mn-cs"/>
        </a:defRPr>
      </a:lvl1pPr>
      <a:lvl2pPr marL="1350645" indent="-519430" algn="l" defTabSz="1662430" rtl="0" eaLnBrk="1" latinLnBrk="0" hangingPunct="1">
        <a:spcBef>
          <a:spcPct val="36000"/>
        </a:spcBef>
        <a:buFont typeface="Arial" panose="020B0604020202020204" pitchFamily="34" charset="0"/>
        <a:buChar char="–"/>
        <a:defRPr sz="5090" kern="1200">
          <a:solidFill>
            <a:schemeClr val="tx1"/>
          </a:solidFill>
          <a:latin typeface="+mn-lt"/>
          <a:ea typeface="+mn-ea"/>
          <a:cs typeface="+mn-cs"/>
        </a:defRPr>
      </a:lvl2pPr>
      <a:lvl3pPr marL="207835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3pPr>
      <a:lvl4pPr marL="2909570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–"/>
        <a:defRPr sz="3635" kern="1200">
          <a:solidFill>
            <a:schemeClr val="tx1"/>
          </a:solidFill>
          <a:latin typeface="+mn-lt"/>
          <a:ea typeface="+mn-ea"/>
          <a:cs typeface="+mn-cs"/>
        </a:defRPr>
      </a:lvl4pPr>
      <a:lvl5pPr marL="374078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»"/>
        <a:defRPr sz="3635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6pPr>
      <a:lvl7pPr marL="540321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7pPr>
      <a:lvl8pPr marL="6234430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8pPr>
      <a:lvl9pPr marL="706564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1pPr>
      <a:lvl2pPr marL="83121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2pPr>
      <a:lvl3pPr marL="166243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3pPr>
      <a:lvl4pPr marL="249364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4pPr>
      <a:lvl5pPr marL="332486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5pPr>
      <a:lvl6pPr marL="415607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6pPr>
      <a:lvl7pPr marL="498792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7pPr>
      <a:lvl8pPr marL="581914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8pPr>
      <a:lvl9pPr marL="665035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1.svg"/><Relationship Id="rId5" Type="http://schemas.openxmlformats.org/officeDocument/2006/relationships/image" Target="../media/image16.png"/><Relationship Id="rId4" Type="http://schemas.openxmlformats.org/officeDocument/2006/relationships/image" Target="../media/image29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0.sv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.png"/><Relationship Id="rId4" Type="http://schemas.openxmlformats.org/officeDocument/2006/relationships/image" Target="../media/image2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2.sv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1.svg"/><Relationship Id="rId5" Type="http://schemas.openxmlformats.org/officeDocument/2006/relationships/image" Target="../media/image16.png"/><Relationship Id="rId4" Type="http://schemas.openxmlformats.org/officeDocument/2006/relationships/image" Target="../media/image29.sv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5.svg"/><Relationship Id="rId5" Type="http://schemas.openxmlformats.org/officeDocument/2006/relationships/image" Target="../media/image19.png"/><Relationship Id="rId4" Type="http://schemas.openxmlformats.org/officeDocument/2006/relationships/image" Target="../media/image2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2.sv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95400" y="1447800"/>
            <a:ext cx="10288270" cy="33705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F002F9-455C-7559-B3B8-8091230B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0535" y="2054259"/>
            <a:ext cx="6797629" cy="21398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65475" y="4888499"/>
            <a:ext cx="52145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ĐÀO PHƯƠNG ANH</a:t>
            </a:r>
            <a:endParaRPr lang="en-US" sz="3600" b="0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988845" y="1162050"/>
            <a:ext cx="5405320" cy="4114800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3776345" y="2084705"/>
            <a:ext cx="3776980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GB" alt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GB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soát</a:t>
            </a:r>
            <a:r>
              <a:rPr kumimoji="0" lang="en-GB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lỗi</a:t>
            </a:r>
            <a:endParaRPr kumimoji="0" lang="en-GB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Hình ảnh 28" descr="Ảnh có chứa đầy màu sắc, được trang trí, đồ chơi, búp bê&#10;&#10;Mô tả được tạo tự động">
            <a:extLst>
              <a:ext uri="{FF2B5EF4-FFF2-40B4-BE49-F238E27FC236}">
                <a16:creationId xmlns:a16="http://schemas.microsoft.com/office/drawing/2014/main" id="{735A674C-21B4-E11B-4AE8-AFF707EE15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0707" y="2814144"/>
            <a:ext cx="3829225" cy="365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34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">
            <a:extLst>
              <a:ext uri="{FF2B5EF4-FFF2-40B4-BE49-F238E27FC236}">
                <a16:creationId xmlns:a16="http://schemas.microsoft.com/office/drawing/2014/main" id="{3A10DA89-E5A6-7F70-2C09-DBFBFA938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6767"/>
            <a:ext cx="4872789" cy="3681190"/>
          </a:xfrm>
          <a:prstGeom prst="rect">
            <a:avLst/>
          </a:prstGeom>
        </p:spPr>
      </p:pic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C3D1D235-866F-229E-AC13-E4009BFDA797}"/>
              </a:ext>
            </a:extLst>
          </p:cNvPr>
          <p:cNvSpPr/>
          <p:nvPr/>
        </p:nvSpPr>
        <p:spPr>
          <a:xfrm>
            <a:off x="2277693" y="824983"/>
            <a:ext cx="8152182" cy="927617"/>
          </a:xfrm>
          <a:prstGeom prst="roundRect">
            <a:avLst/>
          </a:prstGeom>
          <a:solidFill>
            <a:srgbClr val="EAC84A"/>
          </a:solidFill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40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 văn có đủ 3 phần không?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Rounded Rectangle 10">
            <a:extLst>
              <a:ext uri="{FF2B5EF4-FFF2-40B4-BE49-F238E27FC236}">
                <a16:creationId xmlns:a16="http://schemas.microsoft.com/office/drawing/2014/main" id="{D256077F-9C52-2D6A-EA46-E1AB963C1CCA}"/>
              </a:ext>
            </a:extLst>
          </p:cNvPr>
          <p:cNvSpPr/>
          <p:nvPr/>
        </p:nvSpPr>
        <p:spPr>
          <a:xfrm>
            <a:off x="2857500" y="2121017"/>
            <a:ext cx="9115425" cy="1060334"/>
          </a:xfrm>
          <a:prstGeom prst="roundRect">
            <a:avLst/>
          </a:prstGeom>
          <a:solidFill>
            <a:srgbClr val="EAC84A"/>
          </a:solidFill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40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Lý do được trình bày có rõ ràng</a:t>
            </a:r>
            <a:r>
              <a:rPr lang="en-US" sz="40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không?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17">
            <a:extLst>
              <a:ext uri="{FF2B5EF4-FFF2-40B4-BE49-F238E27FC236}">
                <a16:creationId xmlns:a16="http://schemas.microsoft.com/office/drawing/2014/main" id="{D2A12625-CDFF-B35E-67B0-7073C7E09CA4}"/>
              </a:ext>
            </a:extLst>
          </p:cNvPr>
          <p:cNvSpPr/>
          <p:nvPr/>
        </p:nvSpPr>
        <p:spPr>
          <a:xfrm>
            <a:off x="4238625" y="3626127"/>
            <a:ext cx="7334249" cy="1223026"/>
          </a:xfrm>
          <a:prstGeom prst="roundRect">
            <a:avLst/>
          </a:prstGeom>
          <a:solidFill>
            <a:srgbClr val="EAC84A"/>
          </a:solidFill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làm có mắc lỗi về dùng từ, đặt câu, chính tả không?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33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6930B-08D0-07B5-11DD-B30C6C865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8E159-F6B5-94BF-7694-D66B5DCC39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0F1B63D-5177-7338-D53C-40D7EB00FD56}"/>
              </a:ext>
            </a:extLst>
          </p:cNvPr>
          <p:cNvGrpSpPr/>
          <p:nvPr/>
        </p:nvGrpSpPr>
        <p:grpSpPr>
          <a:xfrm>
            <a:off x="380523" y="709338"/>
            <a:ext cx="3939121" cy="4034423"/>
            <a:chOff x="140091" y="293028"/>
            <a:chExt cx="3939121" cy="4034423"/>
          </a:xfrm>
        </p:grpSpPr>
        <p:pic>
          <p:nvPicPr>
            <p:cNvPr id="5" name="图片 43">
              <a:extLst>
                <a:ext uri="{FF2B5EF4-FFF2-40B4-BE49-F238E27FC236}">
                  <a16:creationId xmlns:a16="http://schemas.microsoft.com/office/drawing/2014/main" id="{28B69C3D-0159-3628-2C05-796143F403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0091" y="293028"/>
              <a:ext cx="3939121" cy="403442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80D262F-1B43-FBB7-C0BD-FE550ECD40CF}"/>
                </a:ext>
              </a:extLst>
            </p:cNvPr>
            <p:cNvSpPr txBox="1"/>
            <p:nvPr/>
          </p:nvSpPr>
          <p:spPr>
            <a:xfrm>
              <a:off x="1161977" y="2277350"/>
              <a:ext cx="257752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Hoàn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thành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viết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F78A232-6DC2-EBD6-3C77-9046A20561DD}"/>
              </a:ext>
            </a:extLst>
          </p:cNvPr>
          <p:cNvGrpSpPr/>
          <p:nvPr/>
        </p:nvGrpSpPr>
        <p:grpSpPr>
          <a:xfrm>
            <a:off x="3979936" y="1945376"/>
            <a:ext cx="4045568" cy="4143445"/>
            <a:chOff x="4114024" y="2002174"/>
            <a:chExt cx="4045568" cy="4143445"/>
          </a:xfrm>
        </p:grpSpPr>
        <p:pic>
          <p:nvPicPr>
            <p:cNvPr id="8" name="图片 42">
              <a:extLst>
                <a:ext uri="{FF2B5EF4-FFF2-40B4-BE49-F238E27FC236}">
                  <a16:creationId xmlns:a16="http://schemas.microsoft.com/office/drawing/2014/main" id="{79808828-A5AB-BF51-28EE-5B296AFE62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14024" y="2002174"/>
              <a:ext cx="4045568" cy="414344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C854987-0050-208B-A295-A9BCF9EF6D61}"/>
                </a:ext>
              </a:extLst>
            </p:cNvPr>
            <p:cNvSpPr txBox="1"/>
            <p:nvPr/>
          </p:nvSpPr>
          <p:spPr>
            <a:xfrm>
              <a:off x="5310044" y="4108535"/>
              <a:ext cx="246309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Đọc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trước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bài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Đọc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mở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rộng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B8E66F1-A772-A047-A2EC-C857E6086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2544" y="193865"/>
            <a:ext cx="4858933" cy="38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71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-45535"/>
            <a:ext cx="12192000" cy="6903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1771650"/>
            <a:ext cx="9925050" cy="1571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3000">
        <p14:glitter pattern="hexago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234690" y="217805"/>
            <a:ext cx="5588000" cy="125793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b="21540"/>
          <a:stretch>
            <a:fillRect/>
          </a:stretch>
        </p:blipFill>
        <p:spPr>
          <a:xfrm>
            <a:off x="235585" y="1659255"/>
            <a:ext cx="11591925" cy="51987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097C2C0-A8D3-25F7-AA6A-D41EB1C91B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9584" y="174825"/>
            <a:ext cx="2755631" cy="12314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F2DDAB-7980-6057-8666-8797E26505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068" y="1422948"/>
            <a:ext cx="10687214" cy="20118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shred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直接连接符 66"/>
          <p:cNvCxnSpPr/>
          <p:nvPr/>
        </p:nvCxnSpPr>
        <p:spPr>
          <a:xfrm>
            <a:off x="672922" y="1447897"/>
            <a:ext cx="10815311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</a:ln>
          <a:effectLst/>
        </p:spPr>
      </p:cxnSp>
      <p:sp>
        <p:nvSpPr>
          <p:cNvPr id="3" name="Text Box 2"/>
          <p:cNvSpPr txBox="1"/>
          <p:nvPr/>
        </p:nvSpPr>
        <p:spPr>
          <a:xfrm>
            <a:off x="1447800" y="1728470"/>
            <a:ext cx="10041255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just"/>
            <a:r>
              <a:rPr lang="vi-VN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hiểu được cách viết đoạn văn nêu ý kiến (nêu lý do em yêu thích một câu chuyện về tình yêu thương hoặc lòng biết ơn).</a:t>
            </a:r>
            <a:endParaRPr kumimoji="0" lang="en-GB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4"/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57200" y="1828800"/>
            <a:ext cx="904875" cy="8197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C1B84C-9D8E-CB07-3481-D5EF1A82F6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5028" y="323851"/>
            <a:ext cx="6297005" cy="11460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airplan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4799" y="533400"/>
            <a:ext cx="8220075" cy="538162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b="45250"/>
          <a:stretch>
            <a:fillRect/>
          </a:stretch>
        </p:blipFill>
        <p:spPr>
          <a:xfrm>
            <a:off x="6629400" y="1400175"/>
            <a:ext cx="5297170" cy="5383530"/>
          </a:xfrm>
          <a:prstGeom prst="rect">
            <a:avLst/>
          </a:prstGeom>
        </p:spPr>
      </p:pic>
      <p:sp>
        <p:nvSpPr>
          <p:cNvPr id="2" name="Rectangles 1"/>
          <p:cNvSpPr/>
          <p:nvPr/>
        </p:nvSpPr>
        <p:spPr>
          <a:xfrm>
            <a:off x="781050" y="1571625"/>
            <a:ext cx="5810250" cy="347787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lvl="0" algn="just"/>
            <a:r>
              <a:rPr lang="vi-VN" altLang="en-US" sz="44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 bài: Viết đoạn văn nêu lý do em yêu thích một câu chuyện về tình yêu thương hoặc lòng biết ơn.</a:t>
            </a:r>
            <a:endParaRPr kumimoji="0" lang="en-GB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conveyor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217445" y="1676400"/>
            <a:ext cx="5405320" cy="4114800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4004945" y="2599055"/>
            <a:ext cx="3776980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GB" alt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GB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endParaRPr kumimoji="0" lang="en-GB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C9B96C45-6F89-50AB-05C0-B3936CDA324A}"/>
              </a:ext>
            </a:extLst>
          </p:cNvPr>
          <p:cNvSpPr/>
          <p:nvPr/>
        </p:nvSpPr>
        <p:spPr>
          <a:xfrm>
            <a:off x="327424" y="243027"/>
            <a:ext cx="701276" cy="604697"/>
          </a:xfrm>
          <a:prstGeom prst="ellipse">
            <a:avLst/>
          </a:prstGeom>
          <a:solidFill>
            <a:srgbClr val="00B050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131364-7B25-9C9B-461E-4AE1303E7D8F}"/>
              </a:ext>
            </a:extLst>
          </p:cNvPr>
          <p:cNvSpPr txBox="1"/>
          <p:nvPr/>
        </p:nvSpPr>
        <p:spPr>
          <a:xfrm>
            <a:off x="1152526" y="152400"/>
            <a:ext cx="89439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 câu chuyện kể về tình yêu thương hoặc lòng biết ơn mà em yêu thích (ví dụ: Tờ bảo tường của tôi, Trên khóm tre đầu ngõ,...).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E04883-A08E-3A01-9EF4-69C2E62414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49" y="2212776"/>
            <a:ext cx="6598708" cy="3711773"/>
          </a:xfrm>
          <a:prstGeom prst="rect">
            <a:avLst/>
          </a:prstGeom>
        </p:spPr>
      </p:pic>
      <p:pic>
        <p:nvPicPr>
          <p:cNvPr id="10" name="Picture 9" descr="A cartoon of a child reaching for a tree&#10;&#10;Description automatically generated">
            <a:extLst>
              <a:ext uri="{FF2B5EF4-FFF2-40B4-BE49-F238E27FC236}">
                <a16:creationId xmlns:a16="http://schemas.microsoft.com/office/drawing/2014/main" id="{E14801F1-FD73-C810-1AD1-46389B326C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749" y="1952625"/>
            <a:ext cx="2418638" cy="4305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C9B96C45-6F89-50AB-05C0-B3936CDA324A}"/>
              </a:ext>
            </a:extLst>
          </p:cNvPr>
          <p:cNvSpPr/>
          <p:nvPr/>
        </p:nvSpPr>
        <p:spPr>
          <a:xfrm>
            <a:off x="327424" y="243027"/>
            <a:ext cx="701276" cy="604697"/>
          </a:xfrm>
          <a:prstGeom prst="ellipse">
            <a:avLst/>
          </a:prstGeom>
          <a:solidFill>
            <a:srgbClr val="00B050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131364-7B25-9C9B-461E-4AE1303E7D8F}"/>
              </a:ext>
            </a:extLst>
          </p:cNvPr>
          <p:cNvSpPr txBox="1"/>
          <p:nvPr/>
        </p:nvSpPr>
        <p:spPr>
          <a:xfrm>
            <a:off x="1152526" y="152400"/>
            <a:ext cx="8943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CEA83DAF-AF0A-C654-9B01-5B02407A27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9912497"/>
              </p:ext>
            </p:extLst>
          </p:nvPr>
        </p:nvGraphicFramePr>
        <p:xfrm>
          <a:off x="790574" y="1562099"/>
          <a:ext cx="10182226" cy="410845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247901">
                  <a:extLst>
                    <a:ext uri="{9D8B030D-6E8A-4147-A177-3AD203B41FA5}">
                      <a16:colId xmlns:a16="http://schemas.microsoft.com/office/drawing/2014/main" val="1246945049"/>
                    </a:ext>
                  </a:extLst>
                </a:gridCol>
                <a:gridCol w="7934325">
                  <a:extLst>
                    <a:ext uri="{9D8B030D-6E8A-4147-A177-3AD203B41FA5}">
                      <a16:colId xmlns:a16="http://schemas.microsoft.com/office/drawing/2014/main" val="1137185728"/>
                    </a:ext>
                  </a:extLst>
                </a:gridCol>
              </a:tblGrid>
              <a:tr h="1219201"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rgbClr val="FFFF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Mở</a:t>
                      </a:r>
                      <a:r>
                        <a:rPr lang="en-US" b="1" dirty="0">
                          <a:solidFill>
                            <a:srgbClr val="FFFF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b="1" dirty="0" err="1">
                          <a:solidFill>
                            <a:srgbClr val="FFFF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đoạn</a:t>
                      </a:r>
                      <a:endParaRPr lang="en-US" b="1" dirty="0">
                        <a:solidFill>
                          <a:srgbClr val="FFFF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3686053"/>
                  </a:ext>
                </a:extLst>
              </a:tr>
              <a:tr h="1444625">
                <a:tc>
                  <a:txBody>
                    <a:bodyPr/>
                    <a:lstStyle/>
                    <a:p>
                      <a:pPr marL="0" marR="0" lvl="0" indent="0" algn="l" defTabSz="16624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err="1">
                          <a:solidFill>
                            <a:srgbClr val="FFFF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Triển</a:t>
                      </a:r>
                      <a:r>
                        <a:rPr lang="en-US" b="1" dirty="0">
                          <a:solidFill>
                            <a:srgbClr val="FFFF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b="1" dirty="0" err="1">
                          <a:solidFill>
                            <a:srgbClr val="FFFF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khai</a:t>
                      </a:r>
                      <a:endParaRPr lang="en-US" b="1" dirty="0">
                        <a:solidFill>
                          <a:srgbClr val="FFFF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US" b="1" dirty="0">
                        <a:solidFill>
                          <a:srgbClr val="FFFF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586165"/>
                  </a:ext>
                </a:extLst>
              </a:tr>
              <a:tr h="1444625"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rgbClr val="FFFF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Kết</a:t>
                      </a:r>
                      <a:r>
                        <a:rPr lang="en-US" b="1" dirty="0">
                          <a:solidFill>
                            <a:srgbClr val="FFFF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b="1" dirty="0" err="1">
                          <a:solidFill>
                            <a:srgbClr val="FFFF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thúc</a:t>
                      </a:r>
                      <a:endParaRPr lang="en-US" b="1" dirty="0">
                        <a:solidFill>
                          <a:srgbClr val="FFFF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183164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88E6197-F9B5-B5CC-DB29-89BAF56EC4DF}"/>
              </a:ext>
            </a:extLst>
          </p:cNvPr>
          <p:cNvSpPr txBox="1"/>
          <p:nvPr/>
        </p:nvSpPr>
        <p:spPr>
          <a:xfrm>
            <a:off x="3305175" y="1676400"/>
            <a:ext cx="74771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2E970-2F53-361F-F1B2-0616F2E23C1E}"/>
              </a:ext>
            </a:extLst>
          </p:cNvPr>
          <p:cNvSpPr txBox="1"/>
          <p:nvPr/>
        </p:nvSpPr>
        <p:spPr>
          <a:xfrm>
            <a:off x="3333750" y="2838450"/>
            <a:ext cx="7543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lí do yêu thích câu chuyện (ví dụ: bài học sâu sắc về lòng biết ơn, nhân vật hấp dẫn, chi tiết cảm động,...) kèm theo dẫn chứng cụ thể.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973527-79C6-7078-4FA1-2502E022C20E}"/>
              </a:ext>
            </a:extLst>
          </p:cNvPr>
          <p:cNvSpPr txBox="1"/>
          <p:nvPr/>
        </p:nvSpPr>
        <p:spPr>
          <a:xfrm>
            <a:off x="3257550" y="455295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Khẳng định lại ý kiến của em đối với câu chuyện.</a:t>
            </a:r>
          </a:p>
        </p:txBody>
      </p:sp>
    </p:spTree>
    <p:extLst>
      <p:ext uri="{BB962C8B-B14F-4D97-AF65-F5344CB8AC3E}">
        <p14:creationId xmlns:p14="http://schemas.microsoft.com/office/powerpoint/2010/main" val="115761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9255" y="287020"/>
            <a:ext cx="1287145" cy="108458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762528" y="1828800"/>
            <a:ext cx="3533584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13405" y="1371600"/>
            <a:ext cx="5468173" cy="4114800"/>
          </a:xfrm>
          <a:prstGeom prst="rect">
            <a:avLst/>
          </a:prstGeom>
        </p:spPr>
      </p:pic>
      <p:sp>
        <p:nvSpPr>
          <p:cNvPr id="4" name="Rectangles 3"/>
          <p:cNvSpPr/>
          <p:nvPr/>
        </p:nvSpPr>
        <p:spPr>
          <a:xfrm>
            <a:off x="2285676" y="2552700"/>
            <a:ext cx="3829703" cy="1107996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GB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GB" altLang="en-US" sz="6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6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endParaRPr kumimoji="0" lang="en-GB" alt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6700" y="1133475"/>
            <a:ext cx="7105650" cy="4335145"/>
          </a:xfrm>
          <a:prstGeom prst="rect">
            <a:avLst/>
          </a:prstGeom>
        </p:spPr>
      </p:pic>
      <p:sp>
        <p:nvSpPr>
          <p:cNvPr id="6" name="Rectangles 5"/>
          <p:cNvSpPr/>
          <p:nvPr/>
        </p:nvSpPr>
        <p:spPr>
          <a:xfrm>
            <a:off x="809625" y="2143125"/>
            <a:ext cx="6362700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Lưu ý: Khi có nhiều lí do, em cần lựa chọn những lí do nổi bật và sắp xếp theo một trình tự hợp lí.</a:t>
            </a:r>
            <a:endParaRPr kumimoji="0" lang="en-GB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b="45250"/>
          <a:stretch>
            <a:fillRect/>
          </a:stretch>
        </p:blipFill>
        <p:spPr>
          <a:xfrm>
            <a:off x="6324600" y="1447800"/>
            <a:ext cx="5297170" cy="53835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021BF9-85DE-ED71-EC15-F7A97125EC4E}"/>
              </a:ext>
            </a:extLst>
          </p:cNvPr>
          <p:cNvSpPr txBox="1"/>
          <p:nvPr/>
        </p:nvSpPr>
        <p:spPr>
          <a:xfrm>
            <a:off x="1371601" y="190500"/>
            <a:ext cx="89439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hiện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315</Words>
  <Application>Microsoft Office PowerPoint</Application>
  <PresentationFormat>Widescreen</PresentationFormat>
  <Paragraphs>29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宋体</vt:lpstr>
      <vt:lpstr>Arial</vt:lpstr>
      <vt:lpstr>Calibri</vt:lpstr>
      <vt:lpstr>Cambria</vt:lpstr>
      <vt:lpstr>等线</vt:lpstr>
      <vt:lpstr>Times New Roman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MAIHUNG</cp:lastModifiedBy>
  <cp:revision>22</cp:revision>
  <dcterms:created xsi:type="dcterms:W3CDTF">2023-12-08T14:43:51Z</dcterms:created>
  <dcterms:modified xsi:type="dcterms:W3CDTF">2025-03-25T10:08:39Z</dcterms:modified>
</cp:coreProperties>
</file>