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1"/>
  </p:notesMasterIdLst>
  <p:sldIdLst>
    <p:sldId id="274" r:id="rId2"/>
    <p:sldId id="257" r:id="rId3"/>
    <p:sldId id="387" r:id="rId4"/>
    <p:sldId id="391" r:id="rId5"/>
    <p:sldId id="392" r:id="rId6"/>
    <p:sldId id="393" r:id="rId7"/>
    <p:sldId id="394" r:id="rId8"/>
    <p:sldId id="289" r:id="rId9"/>
    <p:sldId id="256" r:id="rId10"/>
    <p:sldId id="2007577152" r:id="rId11"/>
    <p:sldId id="2007577142" r:id="rId12"/>
    <p:sldId id="396" r:id="rId13"/>
    <p:sldId id="2007577143" r:id="rId14"/>
    <p:sldId id="2007577149" r:id="rId15"/>
    <p:sldId id="2007577180" r:id="rId16"/>
    <p:sldId id="2007577181" r:id="rId17"/>
    <p:sldId id="2007577185" r:id="rId18"/>
    <p:sldId id="2007577141" r:id="rId19"/>
    <p:sldId id="28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6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179A2-7DD8-46B2-963B-F4369AEBA6F5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61403-32CA-47B8-A631-E09B2D271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hỗ dành sẵn cho Hình ảnh của Bản chiếu 1">
            <a:extLst>
              <a:ext uri="{FF2B5EF4-FFF2-40B4-BE49-F238E27FC236}">
                <a16:creationId xmlns:a16="http://schemas.microsoft.com/office/drawing/2014/main" id="{EDFD3979-AB41-9686-4EC5-5F3620F037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Chỗ dành sẵn cho Ghi chú 2">
            <a:extLst>
              <a:ext uri="{FF2B5EF4-FFF2-40B4-BE49-F238E27FC236}">
                <a16:creationId xmlns:a16="http://schemas.microsoft.com/office/drawing/2014/main" id="{BCEAF513-9006-77C2-DEB4-DE2EC920A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16388" name="Chỗ dành sẵn cho Số hiệu Bản chiếu 3">
            <a:extLst>
              <a:ext uri="{FF2B5EF4-FFF2-40B4-BE49-F238E27FC236}">
                <a16:creationId xmlns:a16="http://schemas.microsoft.com/office/drawing/2014/main" id="{E73018A8-664A-F47E-2A9C-0041CAC2D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A1A000-2161-48D2-ABBD-15373675DC91}" type="slidenum">
              <a:rPr lang="en-US" altLang="vi-VN" smtClean="0"/>
              <a:pPr/>
              <a:t>3</a:t>
            </a:fld>
            <a:endParaRPr lang="en-US" alt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365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0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3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8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844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17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0188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30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72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1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2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0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41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7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01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8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A0392-51B4-4670-8531-6E6F7720F12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5C392D-DFD5-45F3-861A-AA68F0929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9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gif"/><Relationship Id="rId3" Type="http://schemas.openxmlformats.org/officeDocument/2006/relationships/slide" Target="slide9.xml"/><Relationship Id="rId7" Type="http://schemas.openxmlformats.org/officeDocument/2006/relationships/image" Target="../media/image6.gif"/><Relationship Id="rId12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8.gif"/><Relationship Id="rId5" Type="http://schemas.openxmlformats.org/officeDocument/2006/relationships/image" Target="../media/image5.gif"/><Relationship Id="rId10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75148kagaya_028[2]">
            <a:extLst>
              <a:ext uri="{FF2B5EF4-FFF2-40B4-BE49-F238E27FC236}">
                <a16:creationId xmlns:a16="http://schemas.microsoft.com/office/drawing/2014/main" id="{6C6FB5E2-CA45-BEA3-E6D5-30975E67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8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07E68657-6E90-2B08-C7BB-8E654B72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40" y="939577"/>
            <a:ext cx="7703820" cy="428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5DDD7089-2808-628D-B3AD-84FA18823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370" y="0"/>
            <a:ext cx="80733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</a:t>
            </a:r>
            <a:r>
              <a:rPr lang="en-US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HOÀ NGHĨA</a:t>
            </a: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vi-VN" sz="28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800">
              <a:defRPr/>
            </a:pPr>
            <a:endParaRPr lang="vi-VN" sz="2100" b="1" kern="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vi-V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TẬP: MỞ RỘNG VỐN TỪ VỀ VẬT NUÔI</a:t>
            </a:r>
          </a:p>
          <a:p>
            <a:pPr algn="ctr" defTabSz="685800">
              <a:defRPr/>
            </a:pPr>
            <a:r>
              <a:rPr lang="vi-VN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NÊU ĐẶC ĐIỂM CỦA CÁC LOÀI VẬT</a:t>
            </a:r>
            <a:endParaRPr lang="en-US" sz="28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21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Huệ</a:t>
            </a:r>
            <a:endParaRPr lang="en-US" sz="28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3" name="Hình ảnh 2">
            <a:extLst>
              <a:ext uri="{FF2B5EF4-FFF2-40B4-BE49-F238E27FC236}">
                <a16:creationId xmlns:a16="http://schemas.microsoft.com/office/drawing/2014/main" id="{490252BD-6E3C-C700-1D76-15F9E964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40881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085522" y="320962"/>
            <a:ext cx="8437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</a:t>
            </a:r>
            <a:endParaRPr lang="vi-VN" sz="36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0801" y="1175179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11836" y="1175179"/>
            <a:ext cx="38227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691717" y="4749288"/>
            <a:ext cx="1546121" cy="1021678"/>
            <a:chOff x="590858" y="2157122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23925" y="2415262"/>
              <a:ext cx="594096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680929" y="5650537"/>
            <a:ext cx="1546121" cy="1021678"/>
            <a:chOff x="590858" y="3001037"/>
            <a:chExt cx="1307656" cy="1047167"/>
          </a:xfrm>
        </p:grpSpPr>
        <p:pic>
          <p:nvPicPr>
            <p:cNvPr id="1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23925" y="3315633"/>
              <a:ext cx="728317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73561" y="5585132"/>
            <a:ext cx="1546121" cy="1021678"/>
            <a:chOff x="590858" y="3844952"/>
            <a:chExt cx="1307656" cy="1047167"/>
          </a:xfrm>
        </p:grpSpPr>
        <p:pic>
          <p:nvPicPr>
            <p:cNvPr id="14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3925" y="4140962"/>
              <a:ext cx="610365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428313" y="4768465"/>
            <a:ext cx="1546121" cy="1021678"/>
            <a:chOff x="2036200" y="2142128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48900" y="2415262"/>
              <a:ext cx="442251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124020" y="4707857"/>
            <a:ext cx="1546121" cy="1021678"/>
            <a:chOff x="2036200" y="2986043"/>
            <a:chExt cx="1307656" cy="1047167"/>
          </a:xfrm>
        </p:grpSpPr>
        <p:pic>
          <p:nvPicPr>
            <p:cNvPr id="16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48900" y="3240591"/>
              <a:ext cx="552068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417525" y="5650537"/>
            <a:ext cx="1546121" cy="1021678"/>
            <a:chOff x="2036200" y="3829958"/>
            <a:chExt cx="1307656" cy="1047167"/>
          </a:xfrm>
        </p:grpSpPr>
        <p:pic>
          <p:nvPicPr>
            <p:cNvPr id="17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434473" y="4116136"/>
              <a:ext cx="543933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23967" y="4801029"/>
            <a:ext cx="1546121" cy="1021678"/>
            <a:chOff x="3481542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904944" y="2424525"/>
              <a:ext cx="442251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098357" y="4768465"/>
            <a:ext cx="1546121" cy="1021678"/>
            <a:chOff x="3481542" y="2986043"/>
            <a:chExt cx="1307656" cy="1047167"/>
          </a:xfrm>
        </p:grpSpPr>
        <p:pic>
          <p:nvPicPr>
            <p:cNvPr id="19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794571" y="3260807"/>
              <a:ext cx="695778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54121" y="5610341"/>
            <a:ext cx="1546121" cy="1021678"/>
            <a:chOff x="3481542" y="3829958"/>
            <a:chExt cx="1307656" cy="1047167"/>
          </a:xfrm>
        </p:grpSpPr>
        <p:pic>
          <p:nvPicPr>
            <p:cNvPr id="20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92120" y="4104722"/>
              <a:ext cx="442251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503588" y="4801029"/>
            <a:ext cx="1546121" cy="1021678"/>
            <a:chOff x="4926884" y="2142128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334490" y="2427998"/>
              <a:ext cx="459876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537756" y="5619017"/>
            <a:ext cx="1546121" cy="1021678"/>
            <a:chOff x="4926884" y="2986043"/>
            <a:chExt cx="1307656" cy="1047167"/>
          </a:xfrm>
        </p:grpSpPr>
        <p:pic>
          <p:nvPicPr>
            <p:cNvPr id="2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194226" y="3254216"/>
              <a:ext cx="728317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890717" y="5610341"/>
            <a:ext cx="1546121" cy="1021678"/>
            <a:chOff x="4926884" y="3829958"/>
            <a:chExt cx="1307656" cy="1047167"/>
          </a:xfrm>
        </p:grpSpPr>
        <p:pic>
          <p:nvPicPr>
            <p:cNvPr id="2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88993" y="4116136"/>
              <a:ext cx="476145" cy="53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10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07904 -0.386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-19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9739 -0.249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124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19115 -0.521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7" y="-260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34089 -0.373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4" y="-186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62383 -0.122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98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31068 -0.4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200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03047 -0.14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724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0.03138 -0.284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1421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022E-16 L -0.11562 -0.277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-1386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31823 -0.5342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-2671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3086 -0.4050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-20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4 -0.0088 L 0.46966 -0.110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55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0" y="1393986"/>
            <a:ext cx="12191999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01"/>
          <a:stretch/>
        </p:blipFill>
        <p:spPr>
          <a:xfrm>
            <a:off x="6160007" y="2039131"/>
            <a:ext cx="2915520" cy="2341248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31" y="2470371"/>
            <a:ext cx="3298319" cy="2017994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2486600" y="4403239"/>
            <a:ext cx="3253181" cy="2558354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4"/>
          <a:stretch/>
        </p:blipFill>
        <p:spPr>
          <a:xfrm>
            <a:off x="7147972" y="4403239"/>
            <a:ext cx="1479773" cy="247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4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0" y="2080734"/>
            <a:ext cx="12192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1" y="3557863"/>
            <a:ext cx="4848845" cy="29666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410553" y="371093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80208" y="4582795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74156" y="5553651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Đuôi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58860" y="4069708"/>
            <a:ext cx="1366173" cy="190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89533" y="4433915"/>
            <a:ext cx="1590675" cy="3333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73726" y="3770070"/>
            <a:ext cx="512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Đen, tròn, tinh tường, long lanh....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3173" y="4526685"/>
            <a:ext cx="4678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cụp, mỏng, thính, vểnh lên, nhọn, hình tam giác.... 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58050" y="5553651"/>
            <a:ext cx="3362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Dài, nhỏ, cong, ngắn, uốn cong...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endCxn id="13" idx="1"/>
          </p:cNvCxnSpPr>
          <p:nvPr/>
        </p:nvCxnSpPr>
        <p:spPr>
          <a:xfrm>
            <a:off x="5305425" y="5760720"/>
            <a:ext cx="668731" cy="1612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8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8" y="4076147"/>
            <a:ext cx="2915520" cy="242117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4353107" y="3938964"/>
            <a:ext cx="3253181" cy="255835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50" b="-450"/>
          <a:stretch/>
        </p:blipFill>
        <p:spPr>
          <a:xfrm>
            <a:off x="8618770" y="3690194"/>
            <a:ext cx="1583066" cy="2835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3447" y="1802288"/>
            <a:ext cx="9483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hình.</a:t>
            </a:r>
            <a:endParaRPr lang="en-US" sz="28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/>
            <a:r>
              <a:rPr lang="vi-VN" sz="2800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/>
              </a:rPr>
              <a:t>Thời gian: 3 phút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5592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5099" y="548680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74" y="342695"/>
            <a:ext cx="8020404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8043" y="2948948"/>
            <a:ext cx="42306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0">
              <a:defRPr/>
            </a:pPr>
            <a:r>
              <a:rPr lang="en-US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304246" y="4515719"/>
            <a:ext cx="3480252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66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0" y="1751338"/>
            <a:ext cx="12192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12365" y="2677198"/>
            <a:ext cx="1303428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479937" y="5545678"/>
            <a:ext cx="129097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24151" y="4503894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41" y="3042114"/>
            <a:ext cx="3644347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0213" y="2733176"/>
            <a:ext cx="2914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24777" y="4525506"/>
            <a:ext cx="2433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82">
              <a:defRPr/>
            </a:pP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53371" y="5672475"/>
            <a:ext cx="282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10862" y="3618535"/>
            <a:ext cx="2005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82">
              <a:defRPr/>
            </a:pPr>
            <a:r>
              <a:rPr lang="en-US" sz="28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to, </a:t>
            </a:r>
            <a:r>
              <a:rPr lang="en-US" sz="2800" dirty="0" err="1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dài</a:t>
            </a:r>
            <a:endParaRPr lang="en-US" sz="28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16688" y="3569773"/>
            <a:ext cx="129097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cxnSp>
        <p:nvCxnSpPr>
          <p:cNvPr id="6" name="Straight Arrow Connector 5"/>
          <p:cNvCxnSpPr>
            <a:endCxn id="9" idx="1"/>
          </p:cNvCxnSpPr>
          <p:nvPr/>
        </p:nvCxnSpPr>
        <p:spPr>
          <a:xfrm flipV="1">
            <a:off x="2890140" y="3045498"/>
            <a:ext cx="1922225" cy="6542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6" idx="1"/>
          </p:cNvCxnSpPr>
          <p:nvPr/>
        </p:nvCxnSpPr>
        <p:spPr>
          <a:xfrm>
            <a:off x="3853607" y="4503894"/>
            <a:ext cx="2270544" cy="3683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442949" y="5491347"/>
            <a:ext cx="2962537" cy="36225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9" idx="1"/>
          </p:cNvCxnSpPr>
          <p:nvPr/>
        </p:nvCxnSpPr>
        <p:spPr>
          <a:xfrm flipV="1">
            <a:off x="3045013" y="3938073"/>
            <a:ext cx="2271675" cy="4703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4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4" grpId="0"/>
      <p:bldP spid="15" grpId="0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0" y="1550753"/>
            <a:ext cx="12192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736145" y="2816618"/>
            <a:ext cx="4816630" cy="4006366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831021" y="3284496"/>
            <a:ext cx="1569099" cy="665142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934913" y="5107529"/>
            <a:ext cx="1661987" cy="665142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934913" y="5980128"/>
            <a:ext cx="1859865" cy="665142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934913" y="4293897"/>
            <a:ext cx="1569099" cy="665142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37198" y="2484047"/>
            <a:ext cx="2098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822137" y="2484047"/>
            <a:ext cx="1569099" cy="665142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36886" y="5980128"/>
            <a:ext cx="258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64335" y="3284496"/>
            <a:ext cx="2613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689237" y="5134858"/>
            <a:ext cx="3725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82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56870" y="4328855"/>
            <a:ext cx="2819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82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endCxn id="32" idx="1"/>
          </p:cNvCxnSpPr>
          <p:nvPr/>
        </p:nvCxnSpPr>
        <p:spPr>
          <a:xfrm flipV="1">
            <a:off x="2975429" y="2816618"/>
            <a:ext cx="2846708" cy="5955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27" idx="1"/>
          </p:cNvCxnSpPr>
          <p:nvPr/>
        </p:nvCxnSpPr>
        <p:spPr>
          <a:xfrm flipV="1">
            <a:off x="3483429" y="3617067"/>
            <a:ext cx="2347592" cy="67683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8" idx="1"/>
          </p:cNvCxnSpPr>
          <p:nvPr/>
        </p:nvCxnSpPr>
        <p:spPr>
          <a:xfrm>
            <a:off x="2815771" y="3149189"/>
            <a:ext cx="3119142" cy="22909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30" idx="1"/>
          </p:cNvCxnSpPr>
          <p:nvPr/>
        </p:nvCxnSpPr>
        <p:spPr>
          <a:xfrm>
            <a:off x="2728686" y="3617067"/>
            <a:ext cx="3206227" cy="100940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29" idx="1"/>
          </p:cNvCxnSpPr>
          <p:nvPr/>
        </p:nvCxnSpPr>
        <p:spPr>
          <a:xfrm>
            <a:off x="4702629" y="6087092"/>
            <a:ext cx="1232284" cy="22560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/>
      <p:bldP spid="36" grpId="0"/>
      <p:bldP spid="37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0" y="1448464"/>
            <a:ext cx="12192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83519" y="4967645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82352" y="2260712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16074" y="4117363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ria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3520" y="3218837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548" y="2475547"/>
            <a:ext cx="2260916" cy="40137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644235" y="6026643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45449" y="3185524"/>
            <a:ext cx="4075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hòn bi ve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3419" y="6026643"/>
            <a:ext cx="1753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89108" y="4958737"/>
            <a:ext cx="44272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82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33953" y="2219982"/>
            <a:ext cx="2426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82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679" y="4114185"/>
            <a:ext cx="2017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82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41486" y="2689688"/>
            <a:ext cx="2140866" cy="368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207657" y="3535708"/>
            <a:ext cx="2575863" cy="1121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84922" y="3957617"/>
            <a:ext cx="2431152" cy="5887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41486" y="4994753"/>
            <a:ext cx="2242033" cy="4018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020006" y="6087319"/>
            <a:ext cx="2624229" cy="368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99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  <p:bldP spid="18" grpId="0" animBg="1"/>
      <p:bldP spid="15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0" y="163122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21493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vi-VN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Lông gà con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vàng óng</a:t>
            </a:r>
            <a:r>
              <a:rPr lang="vi-VN" sz="2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841" y="3084166"/>
            <a:ext cx="4735105" cy="3116846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2684271" y="2154442"/>
            <a:ext cx="71340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t="2743"/>
          <a:stretch/>
        </p:blipFill>
        <p:spPr>
          <a:xfrm>
            <a:off x="2799127" y="2876032"/>
            <a:ext cx="6493464" cy="39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21" y="-445443"/>
            <a:ext cx="8573154" cy="51518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13" y="-348202"/>
            <a:ext cx="4679406" cy="718128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57351" y="899732"/>
            <a:ext cx="5700806" cy="24616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6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332" b="1" dirty="0" err="1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Hôm</a:t>
            </a:r>
            <a:r>
              <a:rPr lang="en-US" altLang="zh-CN" sz="5332" b="1" dirty="0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nay </a:t>
            </a:r>
            <a:r>
              <a:rPr lang="en-US" altLang="zh-CN" sz="5332" b="1" dirty="0" err="1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chúng</a:t>
            </a:r>
            <a:r>
              <a:rPr lang="en-US" altLang="zh-CN" sz="5332" b="1" dirty="0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ta </a:t>
            </a:r>
            <a:r>
              <a:rPr lang="en-US" altLang="zh-CN" sz="5332" b="1" dirty="0" err="1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2" b="1" dirty="0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2" b="1" dirty="0" err="1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5332" b="1" dirty="0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2" b="1" dirty="0" err="1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nội</a:t>
            </a:r>
            <a:r>
              <a:rPr lang="en-US" altLang="zh-CN" sz="5332" b="1" dirty="0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dung </a:t>
            </a:r>
            <a:r>
              <a:rPr lang="en-US" altLang="zh-CN" sz="5332" b="1" dirty="0" err="1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5332" b="1" dirty="0">
                <a:solidFill>
                  <a:srgbClr val="7A801D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lang="zh-CN" altLang="en-US" sz="5332" b="1" dirty="0">
              <a:solidFill>
                <a:srgbClr val="7A801D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7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20" y="471762"/>
            <a:ext cx="3226296" cy="638624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23" y="1574848"/>
            <a:ext cx="2706503" cy="5298622"/>
          </a:xfrm>
          <a:prstGeom prst="rect">
            <a:avLst/>
          </a:prstGeom>
        </p:spPr>
      </p:pic>
      <p:pic>
        <p:nvPicPr>
          <p:cNvPr id="1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000" y="3100831"/>
            <a:ext cx="2049686" cy="379755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234644" y="5248927"/>
            <a:ext cx="4795164" cy="1641812"/>
            <a:chOff x="3175552" y="3937910"/>
            <a:chExt cx="3597483" cy="1231739"/>
          </a:xfrm>
        </p:grpSpPr>
        <p:sp>
          <p:nvSpPr>
            <p:cNvPr id="24" name="流程图: 联系 1"/>
            <p:cNvSpPr/>
            <p:nvPr/>
          </p:nvSpPr>
          <p:spPr>
            <a:xfrm flipV="1">
              <a:off x="3175552" y="3937910"/>
              <a:ext cx="3597483" cy="1231739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7A801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702">
                <a:defRPr/>
              </a:pPr>
              <a:endParaRPr lang="zh-CN" altLang="en-US" sz="3199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434641" y="4142594"/>
              <a:ext cx="3288890" cy="807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loài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endParaRPr lang="en-US" sz="31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89997" y="3832280"/>
            <a:ext cx="3749088" cy="1641812"/>
            <a:chOff x="2091732" y="2875098"/>
            <a:chExt cx="2812684" cy="1231739"/>
          </a:xfrm>
        </p:grpSpPr>
        <p:sp>
          <p:nvSpPr>
            <p:cNvPr id="21" name="流程图: 联系 1"/>
            <p:cNvSpPr/>
            <p:nvPr/>
          </p:nvSpPr>
          <p:spPr>
            <a:xfrm>
              <a:off x="2091732" y="2875098"/>
              <a:ext cx="2812684" cy="1231739"/>
            </a:xfrm>
            <a:custGeom>
              <a:avLst/>
              <a:gdLst/>
              <a:ahLst/>
              <a:cxnLst/>
              <a:rect l="l" t="t" r="r" b="b"/>
              <a:pathLst>
                <a:path w="2813050" h="1231900">
                  <a:moveTo>
                    <a:pt x="1485900" y="0"/>
                  </a:moveTo>
                  <a:cubicBezTo>
                    <a:pt x="2218865" y="0"/>
                    <a:pt x="2813050" y="275770"/>
                    <a:pt x="2813050" y="615950"/>
                  </a:cubicBezTo>
                  <a:cubicBezTo>
                    <a:pt x="2813050" y="956130"/>
                    <a:pt x="2218865" y="1231900"/>
                    <a:pt x="1485900" y="1231900"/>
                  </a:cubicBezTo>
                  <a:cubicBezTo>
                    <a:pt x="1044349" y="1231900"/>
                    <a:pt x="653163" y="1131821"/>
                    <a:pt x="412401" y="977088"/>
                  </a:cubicBezTo>
                  <a:lnTo>
                    <a:pt x="0" y="927100"/>
                  </a:lnTo>
                  <a:lnTo>
                    <a:pt x="196320" y="759232"/>
                  </a:lnTo>
                  <a:cubicBezTo>
                    <a:pt x="171354" y="713674"/>
                    <a:pt x="158750" y="665495"/>
                    <a:pt x="158750" y="615950"/>
                  </a:cubicBezTo>
                  <a:cubicBezTo>
                    <a:pt x="158750" y="275770"/>
                    <a:pt x="752935" y="0"/>
                    <a:pt x="1485900" y="0"/>
                  </a:cubicBezTo>
                  <a:close/>
                </a:path>
              </a:pathLst>
            </a:custGeom>
            <a:solidFill>
              <a:srgbClr val="F3AD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702">
                <a:defRPr/>
              </a:pPr>
              <a:endParaRPr lang="zh-CN" altLang="en-US" sz="3199" kern="0">
                <a:solidFill>
                  <a:srgbClr val="5DB62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349820" y="3106914"/>
              <a:ext cx="2423527" cy="8079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vốn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endParaRPr lang="en-US" sz="31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1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endParaRPr lang="en-US" sz="319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9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>
            <a:extLst>
              <a:ext uri="{FF2B5EF4-FFF2-40B4-BE49-F238E27FC236}">
                <a16:creationId xmlns:a16="http://schemas.microsoft.com/office/drawing/2014/main" id="{432E34CB-9F7E-909C-97FF-60DBE0846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04800"/>
            <a:ext cx="7885113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27CB7257-3EFE-2152-343C-91CD924C12E0}"/>
              </a:ext>
            </a:extLst>
          </p:cNvPr>
          <p:cNvSpPr/>
          <p:nvPr/>
        </p:nvSpPr>
        <p:spPr>
          <a:xfrm>
            <a:off x="9144000" y="6132514"/>
            <a:ext cx="762000" cy="4841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2" name="Picture 4" descr="Quà Tặng Cái Hộp Hiện Tại Màu Xanh - GIF miễn phí trên Pixabay">
            <a:hlinkClick r:id="rId4" action="ppaction://hlinksldjump"/>
            <a:extLst>
              <a:ext uri="{FF2B5EF4-FFF2-40B4-BE49-F238E27FC236}">
                <a16:creationId xmlns:a16="http://schemas.microsoft.com/office/drawing/2014/main" id="{71349C27-D657-C508-9B60-568EF6164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8804" r="10383" b="17720"/>
          <a:stretch/>
        </p:blipFill>
        <p:spPr bwMode="auto">
          <a:xfrm>
            <a:off x="1717848" y="1411052"/>
            <a:ext cx="1928471" cy="204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Quà Tặng Cái Hộp Hiện Tại - GIF miễn phí trên Pixabay">
            <a:hlinkClick r:id="rId6" action="ppaction://hlinksldjump"/>
            <a:extLst>
              <a:ext uri="{FF2B5EF4-FFF2-40B4-BE49-F238E27FC236}">
                <a16:creationId xmlns:a16="http://schemas.microsoft.com/office/drawing/2014/main" id="{796540D8-4204-FBEC-3FCD-1DFDF9141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8" t="8562" r="13954" b="13742"/>
          <a:stretch/>
        </p:blipFill>
        <p:spPr bwMode="auto">
          <a:xfrm>
            <a:off x="8227703" y="4072813"/>
            <a:ext cx="1799726" cy="204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ộp Quà Hàng Rong Sticker - Hộp Quà Hàng Rong Gift Box - Discover &amp; Share  GIFs">
            <a:hlinkClick r:id="rId8" action="ppaction://hlinksldjump"/>
            <a:extLst>
              <a:ext uri="{FF2B5EF4-FFF2-40B4-BE49-F238E27FC236}">
                <a16:creationId xmlns:a16="http://schemas.microsoft.com/office/drawing/2014/main" id="{A4B9AD49-B613-7D7F-BFF8-BB392AC25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8" t="15060" r="8546" b="11076"/>
          <a:stretch/>
        </p:blipFill>
        <p:spPr bwMode="auto">
          <a:xfrm>
            <a:off x="2125980" y="4426269"/>
            <a:ext cx="1645920" cy="15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Khóa Học Thổi Sáo - Sáo trúc Bùi Gia">
            <a:hlinkClick r:id="rId10" action="ppaction://hlinksldjump"/>
            <a:extLst>
              <a:ext uri="{FF2B5EF4-FFF2-40B4-BE49-F238E27FC236}">
                <a16:creationId xmlns:a16="http://schemas.microsoft.com/office/drawing/2014/main" id="{A9CF64B0-511C-6EF8-F4AF-9C45C6964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t="7810"/>
          <a:stretch/>
        </p:blipFill>
        <p:spPr bwMode="auto">
          <a:xfrm>
            <a:off x="8227703" y="1404938"/>
            <a:ext cx="2019611" cy="20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Quà Tặng, Hiện Tại, Cái Hộp, Ruy-Băng">
            <a:hlinkClick r:id="rId12" action="ppaction://hlinksldjump"/>
            <a:extLst>
              <a:ext uri="{FF2B5EF4-FFF2-40B4-BE49-F238E27FC236}">
                <a16:creationId xmlns:a16="http://schemas.microsoft.com/office/drawing/2014/main" id="{648050D4-A3EA-2823-8033-FACFB4963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24570" r="22187" b="9687"/>
          <a:stretch/>
        </p:blipFill>
        <p:spPr bwMode="auto">
          <a:xfrm>
            <a:off x="4914900" y="2083261"/>
            <a:ext cx="2176965" cy="272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3" action="ppaction://hlinksldjump"/>
            <a:extLst>
              <a:ext uri="{FF2B5EF4-FFF2-40B4-BE49-F238E27FC236}">
                <a16:creationId xmlns:a16="http://schemas.microsoft.com/office/drawing/2014/main" id="{4E5ABE60-D22D-1CE6-02DD-D224DC0DE57E}"/>
              </a:ext>
            </a:extLst>
          </p:cNvPr>
          <p:cNvSpPr/>
          <p:nvPr/>
        </p:nvSpPr>
        <p:spPr>
          <a:xfrm>
            <a:off x="8458200" y="6096000"/>
            <a:ext cx="11430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3C5E1EB0-78AF-16F4-5237-5946D37E16F2}"/>
              </a:ext>
            </a:extLst>
          </p:cNvPr>
          <p:cNvSpPr/>
          <p:nvPr/>
        </p:nvSpPr>
        <p:spPr>
          <a:xfrm>
            <a:off x="2581275" y="762001"/>
            <a:ext cx="5672138" cy="251301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Kể tên 3 loài vật sống trong rừng gồm 2 tiếng.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6-Point Star 2">
            <a:extLst>
              <a:ext uri="{FF2B5EF4-FFF2-40B4-BE49-F238E27FC236}">
                <a16:creationId xmlns:a16="http://schemas.microsoft.com/office/drawing/2014/main" id="{A91E2524-B703-E194-998B-A10A76E5F109}"/>
              </a:ext>
            </a:extLst>
          </p:cNvPr>
          <p:cNvSpPr/>
          <p:nvPr/>
        </p:nvSpPr>
        <p:spPr>
          <a:xfrm>
            <a:off x="4967288" y="3429000"/>
            <a:ext cx="4085272" cy="3157538"/>
          </a:xfrm>
          <a:prstGeom prst="star6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hà mã, bò rừng, sư tử,…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2" action="ppaction://hlinksldjump"/>
            <a:extLst>
              <a:ext uri="{FF2B5EF4-FFF2-40B4-BE49-F238E27FC236}">
                <a16:creationId xmlns:a16="http://schemas.microsoft.com/office/drawing/2014/main" id="{3D98554D-E623-8D1B-E7B1-F04065141A4B}"/>
              </a:ext>
            </a:extLst>
          </p:cNvPr>
          <p:cNvSpPr/>
          <p:nvPr/>
        </p:nvSpPr>
        <p:spPr>
          <a:xfrm>
            <a:off x="8458200" y="6096000"/>
            <a:ext cx="11430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1588F163-0065-B631-B34D-56C085795436}"/>
              </a:ext>
            </a:extLst>
          </p:cNvPr>
          <p:cNvSpPr/>
          <p:nvPr/>
        </p:nvSpPr>
        <p:spPr>
          <a:xfrm>
            <a:off x="2581275" y="762001"/>
            <a:ext cx="5672138" cy="251301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Kể tên 3 loài vật sống trong rừng chỉ có 1 tiếng.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6-Point Star 2">
            <a:extLst>
              <a:ext uri="{FF2B5EF4-FFF2-40B4-BE49-F238E27FC236}">
                <a16:creationId xmlns:a16="http://schemas.microsoft.com/office/drawing/2014/main" id="{B78535CB-CF70-A51B-89C8-0DB2D2265FA1}"/>
              </a:ext>
            </a:extLst>
          </p:cNvPr>
          <p:cNvSpPr/>
          <p:nvPr/>
        </p:nvSpPr>
        <p:spPr>
          <a:xfrm>
            <a:off x="4979988" y="3810000"/>
            <a:ext cx="3484562" cy="2852738"/>
          </a:xfrm>
          <a:prstGeom prst="star6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nai, báo, hổ,…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2" action="ppaction://hlinksldjump"/>
            <a:extLst>
              <a:ext uri="{FF2B5EF4-FFF2-40B4-BE49-F238E27FC236}">
                <a16:creationId xmlns:a16="http://schemas.microsoft.com/office/drawing/2014/main" id="{A2BACAE9-3FD5-6563-A90C-7FE14D8744A6}"/>
              </a:ext>
            </a:extLst>
          </p:cNvPr>
          <p:cNvSpPr/>
          <p:nvPr/>
        </p:nvSpPr>
        <p:spPr>
          <a:xfrm>
            <a:off x="8458200" y="6096000"/>
            <a:ext cx="11430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60EAF2AD-C4C0-D76D-07FE-FBDF3CE05295}"/>
              </a:ext>
            </a:extLst>
          </p:cNvPr>
          <p:cNvSpPr/>
          <p:nvPr/>
        </p:nvSpPr>
        <p:spPr>
          <a:xfrm>
            <a:off x="2362200" y="838200"/>
            <a:ext cx="6553200" cy="2452688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Nêu 3 từ chỉ hoạt động của các con vật sống trong rừng.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6-Point Star 2">
            <a:extLst>
              <a:ext uri="{FF2B5EF4-FFF2-40B4-BE49-F238E27FC236}">
                <a16:creationId xmlns:a16="http://schemas.microsoft.com/office/drawing/2014/main" id="{F75E0C63-1F9E-23C3-86DE-5828B60001D6}"/>
              </a:ext>
            </a:extLst>
          </p:cNvPr>
          <p:cNvSpPr/>
          <p:nvPr/>
        </p:nvSpPr>
        <p:spPr>
          <a:xfrm>
            <a:off x="4191000" y="3567114"/>
            <a:ext cx="5410200" cy="3214687"/>
          </a:xfrm>
          <a:prstGeom prst="star6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chạy, leo trèo, xòe đuôi, huơ vòi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…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5AC3214-76EC-7B50-17FA-DF56B8CB9C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0500" y="2133600"/>
            <a:ext cx="2743200" cy="2540000"/>
          </a:xfrm>
        </p:spPr>
      </p:pic>
      <p:sp>
        <p:nvSpPr>
          <p:cNvPr id="4" name="Explosion 1 3">
            <a:extLst>
              <a:ext uri="{FF2B5EF4-FFF2-40B4-BE49-F238E27FC236}">
                <a16:creationId xmlns:a16="http://schemas.microsoft.com/office/drawing/2014/main" id="{DBA8657B-99ED-C10C-00E2-16546ABC6B91}"/>
              </a:ext>
            </a:extLst>
          </p:cNvPr>
          <p:cNvSpPr/>
          <p:nvPr/>
        </p:nvSpPr>
        <p:spPr>
          <a:xfrm>
            <a:off x="2362200" y="1189038"/>
            <a:ext cx="5181600" cy="4953000"/>
          </a:xfrm>
          <a:prstGeom prst="irregularSeal1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Left Arrow 4">
            <a:hlinkClick r:id="rId4" action="ppaction://hlinksldjump"/>
            <a:extLst>
              <a:ext uri="{FF2B5EF4-FFF2-40B4-BE49-F238E27FC236}">
                <a16:creationId xmlns:a16="http://schemas.microsoft.com/office/drawing/2014/main" id="{C23398D8-A4C5-B881-59B8-461118CC118C}"/>
              </a:ext>
            </a:extLst>
          </p:cNvPr>
          <p:cNvSpPr/>
          <p:nvPr/>
        </p:nvSpPr>
        <p:spPr>
          <a:xfrm>
            <a:off x="8458200" y="5722938"/>
            <a:ext cx="1447800" cy="83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2" action="ppaction://hlinksldjump"/>
            <a:extLst>
              <a:ext uri="{FF2B5EF4-FFF2-40B4-BE49-F238E27FC236}">
                <a16:creationId xmlns:a16="http://schemas.microsoft.com/office/drawing/2014/main" id="{CF7038DD-3821-C634-64FE-CC9C478E8821}"/>
              </a:ext>
            </a:extLst>
          </p:cNvPr>
          <p:cNvSpPr/>
          <p:nvPr/>
        </p:nvSpPr>
        <p:spPr>
          <a:xfrm>
            <a:off x="8458200" y="6096000"/>
            <a:ext cx="1143000" cy="762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96A61842-F4BD-FC7D-688C-34C402F4DB4F}"/>
              </a:ext>
            </a:extLst>
          </p:cNvPr>
          <p:cNvSpPr/>
          <p:nvPr/>
        </p:nvSpPr>
        <p:spPr>
          <a:xfrm>
            <a:off x="2362200" y="838200"/>
            <a:ext cx="6553200" cy="2452688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Đặt một câu nêu hoạt động của một con vật sống trong rừng.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6-Point Star 2">
            <a:extLst>
              <a:ext uri="{FF2B5EF4-FFF2-40B4-BE49-F238E27FC236}">
                <a16:creationId xmlns:a16="http://schemas.microsoft.com/office/drawing/2014/main" id="{06688B72-DD1E-C095-2AEE-12E259DA816E}"/>
              </a:ext>
            </a:extLst>
          </p:cNvPr>
          <p:cNvSpPr/>
          <p:nvPr/>
        </p:nvSpPr>
        <p:spPr>
          <a:xfrm>
            <a:off x="4800600" y="3886200"/>
            <a:ext cx="3886200" cy="2895600"/>
          </a:xfrm>
          <a:prstGeom prst="star6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chú công xòe đuôi rất đẹp.</a:t>
            </a:r>
          </a:p>
          <a:p>
            <a:pPr algn="ctr" eaLnBrk="1" hangingPunct="1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932" y="1142646"/>
            <a:ext cx="3724187" cy="57153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0930"/>
            <a:ext cx="3138463" cy="43670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06" y="2642879"/>
            <a:ext cx="2835230" cy="42151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429378"/>
            <a:ext cx="12012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vi-VN" sz="4800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71113" y="2399622"/>
            <a:ext cx="93602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800" b="1" dirty="0" smtClean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b="1" dirty="0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5143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2" b="1" dirty="0">
                <a:solidFill>
                  <a:srgbClr val="5143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zh-CN" altLang="en-US" sz="3732" b="1" dirty="0">
              <a:solidFill>
                <a:srgbClr val="51437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2" y="212656"/>
            <a:ext cx="1979360" cy="1859982"/>
          </a:xfrm>
          <a:prstGeom prst="rect">
            <a:avLst/>
          </a:prstGeom>
        </p:spPr>
      </p:pic>
      <p:pic>
        <p:nvPicPr>
          <p:cNvPr id="15" name="Bandari - 绿野仙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8414" y="-303648"/>
            <a:ext cx="609412" cy="60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2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99283" y="1592906"/>
            <a:ext cx="8102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C7D758B-56E5-0ABF-1E25-096529D7655C}"/>
              </a:ext>
            </a:extLst>
          </p:cNvPr>
          <p:cNvSpPr/>
          <p:nvPr/>
        </p:nvSpPr>
        <p:spPr>
          <a:xfrm>
            <a:off x="2589653" y="2252813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B52BA2F3-EAE5-078C-D3A3-E028E45E0618}"/>
              </a:ext>
            </a:extLst>
          </p:cNvPr>
          <p:cNvSpPr/>
          <p:nvPr/>
        </p:nvSpPr>
        <p:spPr>
          <a:xfrm>
            <a:off x="6104928" y="2252813"/>
            <a:ext cx="38227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8EA4E9-4E72-8882-FE7B-2E62FAF7F6CA}"/>
              </a:ext>
            </a:extLst>
          </p:cNvPr>
          <p:cNvGrpSpPr/>
          <p:nvPr/>
        </p:nvGrpSpPr>
        <p:grpSpPr>
          <a:xfrm>
            <a:off x="2324943" y="3275781"/>
            <a:ext cx="1743541" cy="1396223"/>
            <a:chOff x="590858" y="2157122"/>
            <a:chExt cx="1307656" cy="1047167"/>
          </a:xfrm>
        </p:grpSpPr>
        <p:pic>
          <p:nvPicPr>
            <p:cNvPr id="42" name="Picture 41" descr="Cartoon Cloud - Cliparts.co">
              <a:extLst>
                <a:ext uri="{FF2B5EF4-FFF2-40B4-BE49-F238E27FC236}">
                  <a16:creationId xmlns:a16="http://schemas.microsoft.com/office/drawing/2014/main" id="{E1CC1989-D7D1-D522-DB49-5F53E59EB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E149A165-B1DC-50D7-3779-45724942987E}"/>
                </a:ext>
              </a:extLst>
            </p:cNvPr>
            <p:cNvSpPr txBox="1"/>
            <p:nvPr/>
          </p:nvSpPr>
          <p:spPr>
            <a:xfrm>
              <a:off x="923925" y="2415262"/>
              <a:ext cx="52682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39410D-DB35-1193-3F67-CCE481E1373D}"/>
              </a:ext>
            </a:extLst>
          </p:cNvPr>
          <p:cNvGrpSpPr/>
          <p:nvPr/>
        </p:nvGrpSpPr>
        <p:grpSpPr>
          <a:xfrm>
            <a:off x="2324943" y="4401001"/>
            <a:ext cx="1743541" cy="1396223"/>
            <a:chOff x="590858" y="3001037"/>
            <a:chExt cx="1307656" cy="1047167"/>
          </a:xfrm>
        </p:grpSpPr>
        <p:pic>
          <p:nvPicPr>
            <p:cNvPr id="40" name="Picture 39" descr="Cartoon Cloud - Cliparts.co">
              <a:extLst>
                <a:ext uri="{FF2B5EF4-FFF2-40B4-BE49-F238E27FC236}">
                  <a16:creationId xmlns:a16="http://schemas.microsoft.com/office/drawing/2014/main" id="{08857AEF-24C7-4C73-3BB0-62C8F342D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24">
              <a:extLst>
                <a:ext uri="{FF2B5EF4-FFF2-40B4-BE49-F238E27FC236}">
                  <a16:creationId xmlns:a16="http://schemas.microsoft.com/office/drawing/2014/main" id="{CEF869C2-FD6D-0AA5-BCFF-27EDB08A7900}"/>
                </a:ext>
              </a:extLst>
            </p:cNvPr>
            <p:cNvSpPr txBox="1"/>
            <p:nvPr/>
          </p:nvSpPr>
          <p:spPr>
            <a:xfrm>
              <a:off x="923925" y="3315633"/>
              <a:ext cx="64585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5B5D4B-B21C-9B58-A8E0-C5CFEBD45EF3}"/>
              </a:ext>
            </a:extLst>
          </p:cNvPr>
          <p:cNvGrpSpPr/>
          <p:nvPr/>
        </p:nvGrpSpPr>
        <p:grpSpPr>
          <a:xfrm>
            <a:off x="2324943" y="5526221"/>
            <a:ext cx="1743541" cy="1396223"/>
            <a:chOff x="590858" y="3844952"/>
            <a:chExt cx="1307656" cy="1047167"/>
          </a:xfrm>
        </p:grpSpPr>
        <p:pic>
          <p:nvPicPr>
            <p:cNvPr id="38" name="Picture 37" descr="Cartoon Cloud - Cliparts.co">
              <a:extLst>
                <a:ext uri="{FF2B5EF4-FFF2-40B4-BE49-F238E27FC236}">
                  <a16:creationId xmlns:a16="http://schemas.microsoft.com/office/drawing/2014/main" id="{D301160F-E9D1-91CD-DCB0-248C386BA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25">
              <a:extLst>
                <a:ext uri="{FF2B5EF4-FFF2-40B4-BE49-F238E27FC236}">
                  <a16:creationId xmlns:a16="http://schemas.microsoft.com/office/drawing/2014/main" id="{015AF261-E7AA-C352-2D4A-4202D41D862A}"/>
                </a:ext>
              </a:extLst>
            </p:cNvPr>
            <p:cNvSpPr txBox="1"/>
            <p:nvPr/>
          </p:nvSpPr>
          <p:spPr>
            <a:xfrm>
              <a:off x="923925" y="4140962"/>
              <a:ext cx="54125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3A3B9-7C84-DEB8-AEB3-E958A256B31A}"/>
              </a:ext>
            </a:extLst>
          </p:cNvPr>
          <p:cNvGrpSpPr/>
          <p:nvPr/>
        </p:nvGrpSpPr>
        <p:grpSpPr>
          <a:xfrm>
            <a:off x="4252066" y="3255789"/>
            <a:ext cx="1743541" cy="1396223"/>
            <a:chOff x="2036200" y="2142128"/>
            <a:chExt cx="1307656" cy="1047167"/>
          </a:xfrm>
        </p:grpSpPr>
        <p:pic>
          <p:nvPicPr>
            <p:cNvPr id="36" name="Picture 35" descr="Cartoon Cloud - Cliparts.co">
              <a:extLst>
                <a:ext uri="{FF2B5EF4-FFF2-40B4-BE49-F238E27FC236}">
                  <a16:creationId xmlns:a16="http://schemas.microsoft.com/office/drawing/2014/main" id="{BEC5AECE-DE96-6D9F-6A93-B5D7CF9FE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26">
              <a:extLst>
                <a:ext uri="{FF2B5EF4-FFF2-40B4-BE49-F238E27FC236}">
                  <a16:creationId xmlns:a16="http://schemas.microsoft.com/office/drawing/2014/main" id="{6C9AA608-5065-114F-D210-1F84870DE126}"/>
                </a:ext>
              </a:extLst>
            </p:cNvPr>
            <p:cNvSpPr txBox="1"/>
            <p:nvPr/>
          </p:nvSpPr>
          <p:spPr>
            <a:xfrm>
              <a:off x="2448900" y="2415262"/>
              <a:ext cx="39217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3DC634-334D-84C6-8B41-8AB6A63C5438}"/>
              </a:ext>
            </a:extLst>
          </p:cNvPr>
          <p:cNvGrpSpPr/>
          <p:nvPr/>
        </p:nvGrpSpPr>
        <p:grpSpPr>
          <a:xfrm>
            <a:off x="4252066" y="4381009"/>
            <a:ext cx="1743541" cy="1396223"/>
            <a:chOff x="2036200" y="2986043"/>
            <a:chExt cx="1307656" cy="1047167"/>
          </a:xfrm>
        </p:grpSpPr>
        <p:pic>
          <p:nvPicPr>
            <p:cNvPr id="34" name="Picture 33" descr="Cartoon Cloud - Cliparts.co">
              <a:extLst>
                <a:ext uri="{FF2B5EF4-FFF2-40B4-BE49-F238E27FC236}">
                  <a16:creationId xmlns:a16="http://schemas.microsoft.com/office/drawing/2014/main" id="{2532A61A-34B3-8FF8-5453-869E8F4F8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27">
              <a:extLst>
                <a:ext uri="{FF2B5EF4-FFF2-40B4-BE49-F238E27FC236}">
                  <a16:creationId xmlns:a16="http://schemas.microsoft.com/office/drawing/2014/main" id="{63F22A2E-9BFD-7492-54D9-0831B39C7E5C}"/>
                </a:ext>
              </a:extLst>
            </p:cNvPr>
            <p:cNvSpPr txBox="1"/>
            <p:nvPr/>
          </p:nvSpPr>
          <p:spPr>
            <a:xfrm>
              <a:off x="2448900" y="3240591"/>
              <a:ext cx="48955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8F5053-0730-0817-E8EA-856E02E75993}"/>
              </a:ext>
            </a:extLst>
          </p:cNvPr>
          <p:cNvGrpSpPr/>
          <p:nvPr/>
        </p:nvGrpSpPr>
        <p:grpSpPr>
          <a:xfrm>
            <a:off x="4252066" y="5506229"/>
            <a:ext cx="1743541" cy="1396223"/>
            <a:chOff x="2036200" y="3829958"/>
            <a:chExt cx="1307656" cy="1047167"/>
          </a:xfrm>
        </p:grpSpPr>
        <p:pic>
          <p:nvPicPr>
            <p:cNvPr id="32" name="Picture 31" descr="Cartoon Cloud - Cliparts.co">
              <a:extLst>
                <a:ext uri="{FF2B5EF4-FFF2-40B4-BE49-F238E27FC236}">
                  <a16:creationId xmlns:a16="http://schemas.microsoft.com/office/drawing/2014/main" id="{84A6DAC3-E3D2-CC85-3F2B-225B7A6AC9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28">
              <a:extLst>
                <a:ext uri="{FF2B5EF4-FFF2-40B4-BE49-F238E27FC236}">
                  <a16:creationId xmlns:a16="http://schemas.microsoft.com/office/drawing/2014/main" id="{4536F2F8-27A9-D24A-E29C-947A3634F332}"/>
                </a:ext>
              </a:extLst>
            </p:cNvPr>
            <p:cNvSpPr txBox="1"/>
            <p:nvPr/>
          </p:nvSpPr>
          <p:spPr>
            <a:xfrm>
              <a:off x="2434473" y="4116136"/>
              <a:ext cx="482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FD9BE0-A4CD-101D-D31C-FC562D64BB60}"/>
              </a:ext>
            </a:extLst>
          </p:cNvPr>
          <p:cNvGrpSpPr/>
          <p:nvPr/>
        </p:nvGrpSpPr>
        <p:grpSpPr>
          <a:xfrm>
            <a:off x="6179188" y="3255789"/>
            <a:ext cx="1743541" cy="1396223"/>
            <a:chOff x="3481542" y="2142128"/>
            <a:chExt cx="1307656" cy="1047167"/>
          </a:xfrm>
        </p:grpSpPr>
        <p:pic>
          <p:nvPicPr>
            <p:cNvPr id="30" name="Picture 29" descr="Cartoon Cloud - Cliparts.co">
              <a:extLst>
                <a:ext uri="{FF2B5EF4-FFF2-40B4-BE49-F238E27FC236}">
                  <a16:creationId xmlns:a16="http://schemas.microsoft.com/office/drawing/2014/main" id="{39275D00-458C-4A69-DABC-243074A36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6">
              <a:extLst>
                <a:ext uri="{FF2B5EF4-FFF2-40B4-BE49-F238E27FC236}">
                  <a16:creationId xmlns:a16="http://schemas.microsoft.com/office/drawing/2014/main" id="{402F7E8C-2DBE-1009-AD64-47A283008903}"/>
                </a:ext>
              </a:extLst>
            </p:cNvPr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85E76E-28E0-D47C-B00C-D09E7E32E3E6}"/>
              </a:ext>
            </a:extLst>
          </p:cNvPr>
          <p:cNvGrpSpPr/>
          <p:nvPr/>
        </p:nvGrpSpPr>
        <p:grpSpPr>
          <a:xfrm>
            <a:off x="6179188" y="4381009"/>
            <a:ext cx="1743541" cy="1396223"/>
            <a:chOff x="3481542" y="2986043"/>
            <a:chExt cx="1307656" cy="1047167"/>
          </a:xfrm>
        </p:grpSpPr>
        <p:pic>
          <p:nvPicPr>
            <p:cNvPr id="28" name="Picture 27" descr="Cartoon Cloud - Cliparts.co">
              <a:extLst>
                <a:ext uri="{FF2B5EF4-FFF2-40B4-BE49-F238E27FC236}">
                  <a16:creationId xmlns:a16="http://schemas.microsoft.com/office/drawing/2014/main" id="{B5B870FA-B6E1-0EC5-D473-208D45AE1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37">
              <a:extLst>
                <a:ext uri="{FF2B5EF4-FFF2-40B4-BE49-F238E27FC236}">
                  <a16:creationId xmlns:a16="http://schemas.microsoft.com/office/drawing/2014/main" id="{AECEF4AF-9EB9-01CB-FA2A-B3747608C668}"/>
                </a:ext>
              </a:extLst>
            </p:cNvPr>
            <p:cNvSpPr txBox="1"/>
            <p:nvPr/>
          </p:nvSpPr>
          <p:spPr>
            <a:xfrm>
              <a:off x="3794571" y="3260807"/>
              <a:ext cx="6326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C2C699-971D-BC3A-840E-9F131D784207}"/>
              </a:ext>
            </a:extLst>
          </p:cNvPr>
          <p:cNvGrpSpPr/>
          <p:nvPr/>
        </p:nvGrpSpPr>
        <p:grpSpPr>
          <a:xfrm>
            <a:off x="6179188" y="5506229"/>
            <a:ext cx="1743541" cy="1396223"/>
            <a:chOff x="3481542" y="3829958"/>
            <a:chExt cx="1307656" cy="1047167"/>
          </a:xfrm>
        </p:grpSpPr>
        <p:pic>
          <p:nvPicPr>
            <p:cNvPr id="26" name="Picture 25" descr="Cartoon Cloud - Cliparts.co">
              <a:extLst>
                <a:ext uri="{FF2B5EF4-FFF2-40B4-BE49-F238E27FC236}">
                  <a16:creationId xmlns:a16="http://schemas.microsoft.com/office/drawing/2014/main" id="{708E4AD6-840A-22CE-2C0F-A0E437AA7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38">
              <a:extLst>
                <a:ext uri="{FF2B5EF4-FFF2-40B4-BE49-F238E27FC236}">
                  <a16:creationId xmlns:a16="http://schemas.microsoft.com/office/drawing/2014/main" id="{FB95E598-10B2-7870-1036-0C21F4E9E04D}"/>
                </a:ext>
              </a:extLst>
            </p:cNvPr>
            <p:cNvSpPr txBox="1"/>
            <p:nvPr/>
          </p:nvSpPr>
          <p:spPr>
            <a:xfrm>
              <a:off x="3892120" y="4104722"/>
              <a:ext cx="39217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8CC4E8-5124-B584-6FF5-C061F05607FD}"/>
              </a:ext>
            </a:extLst>
          </p:cNvPr>
          <p:cNvGrpSpPr/>
          <p:nvPr/>
        </p:nvGrpSpPr>
        <p:grpSpPr>
          <a:xfrm>
            <a:off x="8106311" y="3255789"/>
            <a:ext cx="1743541" cy="1396223"/>
            <a:chOff x="4926884" y="2142128"/>
            <a:chExt cx="1307656" cy="1047167"/>
          </a:xfrm>
        </p:grpSpPr>
        <p:pic>
          <p:nvPicPr>
            <p:cNvPr id="24" name="Picture 23" descr="Cartoon Cloud - Cliparts.co">
              <a:extLst>
                <a:ext uri="{FF2B5EF4-FFF2-40B4-BE49-F238E27FC236}">
                  <a16:creationId xmlns:a16="http://schemas.microsoft.com/office/drawing/2014/main" id="{50CC8ED3-CD1A-1213-4771-2BFA773598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AAFD287F-1D7A-482A-A2CF-37A2C3F9E344}"/>
                </a:ext>
              </a:extLst>
            </p:cNvPr>
            <p:cNvSpPr txBox="1"/>
            <p:nvPr/>
          </p:nvSpPr>
          <p:spPr>
            <a:xfrm>
              <a:off x="5334490" y="2427998"/>
              <a:ext cx="40780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3BC4D0-D9C0-A953-DF7A-36AF233B49F4}"/>
              </a:ext>
            </a:extLst>
          </p:cNvPr>
          <p:cNvGrpSpPr/>
          <p:nvPr/>
        </p:nvGrpSpPr>
        <p:grpSpPr>
          <a:xfrm>
            <a:off x="8106311" y="4381009"/>
            <a:ext cx="1743541" cy="1396223"/>
            <a:chOff x="4926884" y="2986043"/>
            <a:chExt cx="1307656" cy="1047167"/>
          </a:xfrm>
        </p:grpSpPr>
        <p:pic>
          <p:nvPicPr>
            <p:cNvPr id="22" name="Picture 21" descr="Cartoon Cloud - Cliparts.co">
              <a:extLst>
                <a:ext uri="{FF2B5EF4-FFF2-40B4-BE49-F238E27FC236}">
                  <a16:creationId xmlns:a16="http://schemas.microsoft.com/office/drawing/2014/main" id="{4A17864B-73C2-782D-A6C2-07490B061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40">
              <a:extLst>
                <a:ext uri="{FF2B5EF4-FFF2-40B4-BE49-F238E27FC236}">
                  <a16:creationId xmlns:a16="http://schemas.microsoft.com/office/drawing/2014/main" id="{6E9FFA00-CCEE-8DFF-61E9-5B42AE8E82D3}"/>
                </a:ext>
              </a:extLst>
            </p:cNvPr>
            <p:cNvSpPr txBox="1"/>
            <p:nvPr/>
          </p:nvSpPr>
          <p:spPr>
            <a:xfrm>
              <a:off x="5194226" y="3254215"/>
              <a:ext cx="64585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2BFBD2-0348-2DD6-C117-77A6154EC5DE}"/>
              </a:ext>
            </a:extLst>
          </p:cNvPr>
          <p:cNvGrpSpPr/>
          <p:nvPr/>
        </p:nvGrpSpPr>
        <p:grpSpPr>
          <a:xfrm>
            <a:off x="8106311" y="5506229"/>
            <a:ext cx="1743541" cy="1396223"/>
            <a:chOff x="4926884" y="3829958"/>
            <a:chExt cx="1307656" cy="1047167"/>
          </a:xfrm>
        </p:grpSpPr>
        <p:pic>
          <p:nvPicPr>
            <p:cNvPr id="20" name="Picture 19" descr="Cartoon Cloud - Cliparts.co">
              <a:extLst>
                <a:ext uri="{FF2B5EF4-FFF2-40B4-BE49-F238E27FC236}">
                  <a16:creationId xmlns:a16="http://schemas.microsoft.com/office/drawing/2014/main" id="{D1F8D6D9-F4ED-B4B2-0F85-AEF801630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FFCF4D5E-DF43-4A7C-6521-03CB3DF26599}"/>
                </a:ext>
              </a:extLst>
            </p:cNvPr>
            <p:cNvSpPr txBox="1"/>
            <p:nvPr/>
          </p:nvSpPr>
          <p:spPr>
            <a:xfrm>
              <a:off x="5388993" y="4116136"/>
              <a:ext cx="42223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68095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</TotalTime>
  <Words>555</Words>
  <Application>Microsoft Office PowerPoint</Application>
  <PresentationFormat>Widescreen</PresentationFormat>
  <Paragraphs>112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Aptos</vt:lpstr>
      <vt:lpstr>Arial</vt:lpstr>
      <vt:lpstr>Arial-Rounded</vt:lpstr>
      <vt:lpstr>等线</vt:lpstr>
      <vt:lpstr>HP001 4 hàng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lynguyen070489nh@gmail.com</dc:creator>
  <cp:lastModifiedBy>fdsfdsfdsf</cp:lastModifiedBy>
  <cp:revision>18</cp:revision>
  <dcterms:created xsi:type="dcterms:W3CDTF">2025-03-05T13:56:33Z</dcterms:created>
  <dcterms:modified xsi:type="dcterms:W3CDTF">2025-03-16T00:49:45Z</dcterms:modified>
</cp:coreProperties>
</file>