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94" r:id="rId4"/>
    <p:sldMasterId id="2147483705" r:id="rId5"/>
    <p:sldMasterId id="2147483716" r:id="rId6"/>
    <p:sldMasterId id="2147483727" r:id="rId7"/>
    <p:sldMasterId id="2147483738" r:id="rId8"/>
  </p:sldMasterIdLst>
  <p:sldIdLst>
    <p:sldId id="365" r:id="rId9"/>
    <p:sldId id="340" r:id="rId10"/>
    <p:sldId id="320" r:id="rId11"/>
    <p:sldId id="348" r:id="rId12"/>
    <p:sldId id="350" r:id="rId13"/>
    <p:sldId id="349" r:id="rId14"/>
    <p:sldId id="327" r:id="rId15"/>
    <p:sldId id="328" r:id="rId16"/>
    <p:sldId id="330" r:id="rId17"/>
    <p:sldId id="435"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69" d="100"/>
          <a:sy n="69"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56C9-C5DB-FC3F-049C-79E101A53E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29162-C877-36DC-083C-BFEAAA7F3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C2B1F-EDDA-DBAC-C697-5E3BDC63ED21}"/>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5" name="Footer Placeholder 4">
            <a:extLst>
              <a:ext uri="{FF2B5EF4-FFF2-40B4-BE49-F238E27FC236}">
                <a16:creationId xmlns:a16="http://schemas.microsoft.com/office/drawing/2014/main" id="{735F3A23-4BAE-A9DF-69A7-D4F405B4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CC2B0-BC4D-270C-9F13-B699EE665C37}"/>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155060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214E-F8EA-E68D-4306-9A7AB2A638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91995D-1C0E-9981-4A17-D348408B5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F2F43-6507-DCF5-4D73-9911E2B789B6}"/>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5" name="Footer Placeholder 4">
            <a:extLst>
              <a:ext uri="{FF2B5EF4-FFF2-40B4-BE49-F238E27FC236}">
                <a16:creationId xmlns:a16="http://schemas.microsoft.com/office/drawing/2014/main" id="{5E8E2CA7-B49E-822E-211A-9D508047A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20A6-9AC2-3CE4-E48B-EBE9E503FF74}"/>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292877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2AE07-A437-5895-9C05-721EB08246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668E2-1C1A-89C5-77D4-7A26A077F5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D1C40-2B51-35C2-5205-81250FE1A596}"/>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5" name="Footer Placeholder 4">
            <a:extLst>
              <a:ext uri="{FF2B5EF4-FFF2-40B4-BE49-F238E27FC236}">
                <a16:creationId xmlns:a16="http://schemas.microsoft.com/office/drawing/2014/main" id="{FAA7C825-74B1-7E1A-9C1A-C818BCD92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5D9C8-4004-3F71-2FF5-7F87BD96450C}"/>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183844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3520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723622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78519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6667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86495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5643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03448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6489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1714-15CB-EE4F-F6C7-BF2BD1024E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B490D-B90B-F318-3F13-AA17BAF115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070ED-41DF-B281-76D1-C8EDA0D380C7}"/>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5" name="Footer Placeholder 4">
            <a:extLst>
              <a:ext uri="{FF2B5EF4-FFF2-40B4-BE49-F238E27FC236}">
                <a16:creationId xmlns:a16="http://schemas.microsoft.com/office/drawing/2014/main" id="{B90A9C1A-EBD6-2EBB-45C5-89071DEAD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7303-D908-907F-E1E8-3E7366AEB678}"/>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3904897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9935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947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06496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8374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353407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06367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52310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18057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02691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82370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3BBE-6BC9-7231-E54E-EB94AB605A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ACBF30-EDBC-01C7-1CB2-D71913581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C24F3F-D893-6710-C451-86A99F0AC4A8}"/>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5" name="Footer Placeholder 4">
            <a:extLst>
              <a:ext uri="{FF2B5EF4-FFF2-40B4-BE49-F238E27FC236}">
                <a16:creationId xmlns:a16="http://schemas.microsoft.com/office/drawing/2014/main" id="{8FCAC8BE-6023-AA85-9718-381C8209E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85FA4-1F5E-78BC-7FE7-03D89CE6E8B9}"/>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307961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07299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250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64821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21871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320047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44858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71136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60655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736346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8664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6A48-E7AF-D7B4-1A46-295419CFF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CB8ED-A0B8-8860-A8D9-D80968D61C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2ABAC1-964A-47E3-268D-A798A03B12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DC11F-6D00-4DCF-F004-EC44085DB30B}"/>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6" name="Footer Placeholder 5">
            <a:extLst>
              <a:ext uri="{FF2B5EF4-FFF2-40B4-BE49-F238E27FC236}">
                <a16:creationId xmlns:a16="http://schemas.microsoft.com/office/drawing/2014/main" id="{33BD990B-F0DE-0435-64E8-7E72395C1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9F565-7691-C41D-A146-031CB3F90769}"/>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2987266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607240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193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534336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267073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560931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2760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140323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93682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11780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0689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4655-355B-D33A-833E-64AF7195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86713E-780F-E408-4E22-6505FA014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0778F-25CA-A5F7-4961-DDCE54B7A1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EB75F8-D42A-F300-6F85-BDFA4EB9A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3A6C06-883C-DB6A-CA84-300F913D1A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3511AD-DBD1-B362-1E8B-1FE01FE472E7}"/>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8" name="Footer Placeholder 7">
            <a:extLst>
              <a:ext uri="{FF2B5EF4-FFF2-40B4-BE49-F238E27FC236}">
                <a16:creationId xmlns:a16="http://schemas.microsoft.com/office/drawing/2014/main" id="{D98B24C9-4C6B-4A3D-1DCF-46D7FFB4FB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E91931-D514-DBF4-906A-CB05E53BA00B}"/>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2144386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2447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903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59932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93595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45919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44157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13965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78708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9005377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16250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B40B-E9D7-A38D-B459-38629E05B9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3063BD-06EA-3DDD-9354-C775978A6987}"/>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4" name="Footer Placeholder 3">
            <a:extLst>
              <a:ext uri="{FF2B5EF4-FFF2-40B4-BE49-F238E27FC236}">
                <a16:creationId xmlns:a16="http://schemas.microsoft.com/office/drawing/2014/main" id="{A5E942CC-B9AE-6F69-5BFD-021FC85678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28115E-FCD2-5D62-72A7-68102C8C7403}"/>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23812932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243153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735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5044628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621014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801420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9797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147478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07836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77678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0694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E777B-7EA9-CB4A-0394-8612DEE6C966}"/>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3" name="Footer Placeholder 2">
            <a:extLst>
              <a:ext uri="{FF2B5EF4-FFF2-40B4-BE49-F238E27FC236}">
                <a16:creationId xmlns:a16="http://schemas.microsoft.com/office/drawing/2014/main" id="{86605CB4-76FD-2B3D-07B0-E290F35FF2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D12675-7DE9-C2F0-69EF-3487FF892624}"/>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12599289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47470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7286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3/21/2025</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4221392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3/21/2025</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167222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3/21/2025</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115079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3/21/2025</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865312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SG" dirty="0"/>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SG" dirty="0"/>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271069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UTM Avo" panose="02040603050506020204"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UTM Av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6B6433EC-62DB-4882-9412-9B8E930C28C1}" type="datetimeFigureOut">
              <a:rPr lang="en-US" smtClean="0"/>
              <a:pPr/>
              <a:t>3/21/2025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01D6584-4DDB-4B19-853B-517B78BEE470}" type="slidenum">
              <a:rPr lang="en-US" smtClean="0"/>
              <a:pPr/>
              <a:t>‹#›</a:t>
            </a:fld>
            <a:endParaRPr lang="en-US" dirty="0"/>
          </a:p>
        </p:txBody>
      </p:sp>
    </p:spTree>
    <p:extLst>
      <p:ext uri="{BB962C8B-B14F-4D97-AF65-F5344CB8AC3E}">
        <p14:creationId xmlns:p14="http://schemas.microsoft.com/office/powerpoint/2010/main" val="1859316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1"/>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5" y="98942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9"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4"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3"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4" y="160330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9" y="15614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2"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1"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2" y="221718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8" y="21752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1" y="283106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6" y="278916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1"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1"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5" y="340303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0" y="33734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9"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0" y="405881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5"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8"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7"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8" y="46726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4" y="46307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6"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7" y="528657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2" y="524467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7"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7" y="590045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1" y="585855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6" y="582897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9312-4BE2-C0B0-DC89-796DF01EE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56BA50-268D-75FC-7D5C-4EBC3C2911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DFD2EE-E2ED-50A8-A1BF-72D5163E4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6A209-A2CB-8BD8-BC6C-BC482A9C0E44}"/>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6" name="Footer Placeholder 5">
            <a:extLst>
              <a:ext uri="{FF2B5EF4-FFF2-40B4-BE49-F238E27FC236}">
                <a16:creationId xmlns:a16="http://schemas.microsoft.com/office/drawing/2014/main" id="{0A91B3E1-A350-D79C-D177-C7C1C7ED6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D59D0-06AE-5016-42B2-51D391199F88}"/>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169026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62BB-936C-7894-CE5F-6FBE0FE5D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F723C0-3FFB-366B-1F3C-433D2AC1D3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807FB1-58C3-53AE-E2F2-5A0F4E163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E12B3-E17F-FA1F-A1F6-22FD68F2E0E7}"/>
              </a:ext>
            </a:extLst>
          </p:cNvPr>
          <p:cNvSpPr>
            <a:spLocks noGrp="1"/>
          </p:cNvSpPr>
          <p:nvPr>
            <p:ph type="dt" sz="half" idx="10"/>
          </p:nvPr>
        </p:nvSpPr>
        <p:spPr/>
        <p:txBody>
          <a:bodyPr/>
          <a:lstStyle/>
          <a:p>
            <a:fld id="{F278132E-B2CB-48EE-B3C9-DD917D01C5F9}" type="datetimeFigureOut">
              <a:rPr lang="en-US" smtClean="0"/>
              <a:t>3/21/2025</a:t>
            </a:fld>
            <a:endParaRPr lang="en-US"/>
          </a:p>
        </p:txBody>
      </p:sp>
      <p:sp>
        <p:nvSpPr>
          <p:cNvPr id="6" name="Footer Placeholder 5">
            <a:extLst>
              <a:ext uri="{FF2B5EF4-FFF2-40B4-BE49-F238E27FC236}">
                <a16:creationId xmlns:a16="http://schemas.microsoft.com/office/drawing/2014/main" id="{C8AE49EE-1705-A818-4CE7-0F2203E3D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EEB1B-8FE3-14DD-EAE5-91DB116E01A6}"/>
              </a:ext>
            </a:extLst>
          </p:cNvPr>
          <p:cNvSpPr>
            <a:spLocks noGrp="1"/>
          </p:cNvSpPr>
          <p:nvPr>
            <p:ph type="sldNum" sz="quarter" idx="12"/>
          </p:nvPr>
        </p:nvSpPr>
        <p:spPr/>
        <p:txBody>
          <a:bodyPr/>
          <a:lstStyle/>
          <a:p>
            <a:fld id="{D0C352FE-28E5-4915-AC7C-AC5D5734F8DB}" type="slidenum">
              <a:rPr lang="en-US" smtClean="0"/>
              <a:t>‹#›</a:t>
            </a:fld>
            <a:endParaRPr lang="en-US"/>
          </a:p>
        </p:txBody>
      </p:sp>
    </p:spTree>
    <p:extLst>
      <p:ext uri="{BB962C8B-B14F-4D97-AF65-F5344CB8AC3E}">
        <p14:creationId xmlns:p14="http://schemas.microsoft.com/office/powerpoint/2010/main" val="427017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05624-50A7-4543-2540-CFD9BE08C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25C685-8626-8648-328C-83EEAA96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755C5-58E6-54C6-77BE-FB8BD97EF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8132E-B2CB-48EE-B3C9-DD917D01C5F9}" type="datetimeFigureOut">
              <a:rPr lang="en-US" smtClean="0"/>
              <a:t>3/21/2025</a:t>
            </a:fld>
            <a:endParaRPr lang="en-US"/>
          </a:p>
        </p:txBody>
      </p:sp>
      <p:sp>
        <p:nvSpPr>
          <p:cNvPr id="5" name="Footer Placeholder 4">
            <a:extLst>
              <a:ext uri="{FF2B5EF4-FFF2-40B4-BE49-F238E27FC236}">
                <a16:creationId xmlns:a16="http://schemas.microsoft.com/office/drawing/2014/main" id="{28D62099-FA2B-6559-5C55-B4202BF84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BD9A1-FAD8-C5BF-9495-9AE336B62C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352FE-28E5-4915-AC7C-AC5D5734F8DB}" type="slidenum">
              <a:rPr lang="en-US" smtClean="0"/>
              <a:t>‹#›</a:t>
            </a:fld>
            <a:endParaRPr lang="en-US"/>
          </a:p>
        </p:txBody>
      </p:sp>
    </p:spTree>
    <p:extLst>
      <p:ext uri="{BB962C8B-B14F-4D97-AF65-F5344CB8AC3E}">
        <p14:creationId xmlns:p14="http://schemas.microsoft.com/office/powerpoint/2010/main" val="2070446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8373515" y="6517734"/>
            <a:ext cx="2066591"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160418645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8373515" y="6517734"/>
            <a:ext cx="2066591"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3261753656"/>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8373515" y="6517734"/>
            <a:ext cx="2066591"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169871518"/>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8373515" y="6517734"/>
            <a:ext cx="2066591"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1600868070"/>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8373515" y="6517734"/>
            <a:ext cx="2066591"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878325643"/>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8373515" y="6517734"/>
            <a:ext cx="2066591"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067" b="0" i="0" dirty="0">
                <a:solidFill>
                  <a:srgbClr val="000000"/>
                </a:solidFill>
                <a:effectLst/>
                <a:latin typeface="+mn-lt"/>
              </a:rPr>
              <a:t>FeistyForwarders_0968120672</a:t>
            </a:r>
            <a:endParaRPr lang="vi-VN" sz="1067" dirty="0">
              <a:solidFill>
                <a:srgbClr val="000000"/>
              </a:solidFill>
              <a:latin typeface="+mn-lt"/>
            </a:endParaRPr>
          </a:p>
        </p:txBody>
      </p:sp>
    </p:spTree>
    <p:extLst>
      <p:ext uri="{BB962C8B-B14F-4D97-AF65-F5344CB8AC3E}">
        <p14:creationId xmlns:p14="http://schemas.microsoft.com/office/powerpoint/2010/main" val="4289773362"/>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SG" dirty="0"/>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SG" dirty="0"/>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99664285"/>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78.xml"/><Relationship Id="rId5" Type="http://schemas.microsoft.com/office/2007/relationships/hdphoto" Target="../media/hdphoto8.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3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63.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a:extLst>
              <a:ext uri="{FF2B5EF4-FFF2-40B4-BE49-F238E27FC236}">
                <a16:creationId xmlns:a16="http://schemas.microsoft.com/office/drawing/2014/main" id="{8A124D32-88D2-4428-B63C-AD18F0A6F6DF}"/>
              </a:ext>
            </a:extLst>
          </p:cNvPr>
          <p:cNvSpPr>
            <a:spLocks noChangeArrowheads="1"/>
          </p:cNvSpPr>
          <p:nvPr/>
        </p:nvSpPr>
        <p:spPr bwMode="auto">
          <a:xfrm>
            <a:off x="69851" y="215900"/>
            <a:ext cx="12122149" cy="1483784"/>
          </a:xfrm>
          <a:prstGeom prst="rect">
            <a:avLst/>
          </a:prstGeom>
          <a:noFill/>
          <a:ln>
            <a:noFill/>
          </a:ln>
          <a:effectLst/>
        </p:spPr>
        <p:txBody>
          <a:bodyPr wrap="none" lIns="121912" tIns="60956" rIns="121912" bIns="60956" anchor="ctr"/>
          <a:lstStyle/>
          <a:p>
            <a:pPr marL="0" marR="0" lvl="0" indent="0" algn="ctr" defTabSz="914400" rtl="0" eaLnBrk="1" fontAlgn="auto" latinLnBrk="0" hangingPunct="1">
              <a:lnSpc>
                <a:spcPct val="100000"/>
              </a:lnSpc>
              <a:spcBef>
                <a:spcPct val="5000"/>
              </a:spcBef>
              <a:spcAft>
                <a:spcPct val="5000"/>
              </a:spcAft>
              <a:buClrTx/>
              <a:buSzTx/>
              <a:buFontTx/>
              <a:buNone/>
              <a:tabLst/>
              <a:defRPr/>
            </a:pPr>
            <a:r>
              <a:rPr kumimoji="0" lang="en-US" sz="3200" b="0"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charset="0"/>
                <a:ea typeface="+mn-ea"/>
                <a:cs typeface="Arial" charset="0"/>
              </a:rPr>
              <a:t>PHÒNG GIÁO DỤC VÀ ĐÀO TẠO QUẬN DƯƠNG KINH</a:t>
            </a:r>
          </a:p>
          <a:p>
            <a:pPr marL="0" marR="0" lvl="0" indent="0" algn="ctr" defTabSz="914400" rtl="0" eaLnBrk="1" fontAlgn="auto" latinLnBrk="0" hangingPunct="1">
              <a:lnSpc>
                <a:spcPct val="100000"/>
              </a:lnSpc>
              <a:spcBef>
                <a:spcPct val="5000"/>
              </a:spcBef>
              <a:spcAft>
                <a:spcPct val="500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charset="0"/>
                <a:ea typeface="+mn-ea"/>
                <a:cs typeface="Arial" charset="0"/>
              </a:rPr>
              <a:t>TRƯỜNG TIỂU HỌC HOÀ NGHĨA </a:t>
            </a:r>
            <a:endParaRPr kumimoji="0" lang="en-US" sz="32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charset="0"/>
              <a:ea typeface="+mn-ea"/>
              <a:cs typeface="Arial" charset="0"/>
            </a:endParaRPr>
          </a:p>
        </p:txBody>
      </p:sp>
      <p:grpSp>
        <p:nvGrpSpPr>
          <p:cNvPr id="3075" name="Group 7">
            <a:extLst>
              <a:ext uri="{FF2B5EF4-FFF2-40B4-BE49-F238E27FC236}">
                <a16:creationId xmlns:a16="http://schemas.microsoft.com/office/drawing/2014/main" id="{EDD3D421-15B1-4E40-9086-F2E27ACC2D16}"/>
              </a:ext>
            </a:extLst>
          </p:cNvPr>
          <p:cNvGrpSpPr>
            <a:grpSpLocks/>
          </p:cNvGrpSpPr>
          <p:nvPr/>
        </p:nvGrpSpPr>
        <p:grpSpPr bwMode="auto">
          <a:xfrm>
            <a:off x="-42333" y="-61383"/>
            <a:ext cx="12293600" cy="7010401"/>
            <a:chOff x="0" y="0"/>
            <a:chExt cx="5760" cy="4320"/>
          </a:xfrm>
        </p:grpSpPr>
        <p:pic>
          <p:nvPicPr>
            <p:cNvPr id="3081" name="Picture 8" descr="hoa">
              <a:extLst>
                <a:ext uri="{FF2B5EF4-FFF2-40B4-BE49-F238E27FC236}">
                  <a16:creationId xmlns:a16="http://schemas.microsoft.com/office/drawing/2014/main" id="{7AC8001C-2011-404E-91AB-88397B34D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hoa">
              <a:extLst>
                <a:ext uri="{FF2B5EF4-FFF2-40B4-BE49-F238E27FC236}">
                  <a16:creationId xmlns:a16="http://schemas.microsoft.com/office/drawing/2014/main" id="{ED717AE6-81EC-4290-8142-75E1FA3B1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8"/>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0" descr="hoa">
              <a:extLst>
                <a:ext uri="{FF2B5EF4-FFF2-40B4-BE49-F238E27FC236}">
                  <a16:creationId xmlns:a16="http://schemas.microsoft.com/office/drawing/2014/main" id="{76E07CF4-5A83-476C-8E91-070EFE81E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6" y="2052"/>
              <a:ext cx="4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1" descr="hoa">
              <a:extLst>
                <a:ext uri="{FF2B5EF4-FFF2-40B4-BE49-F238E27FC236}">
                  <a16:creationId xmlns:a16="http://schemas.microsoft.com/office/drawing/2014/main" id="{296C4C07-40B4-4194-9871-EB8265468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6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078" name="Straight Connector 2">
            <a:extLst>
              <a:ext uri="{FF2B5EF4-FFF2-40B4-BE49-F238E27FC236}">
                <a16:creationId xmlns:a16="http://schemas.microsoft.com/office/drawing/2014/main" id="{E62D3B95-4A28-4268-8AA4-D6B18C6F2FA7}"/>
              </a:ext>
            </a:extLst>
          </p:cNvPr>
          <p:cNvCxnSpPr>
            <a:cxnSpLocks noChangeShapeType="1"/>
          </p:cNvCxnSpPr>
          <p:nvPr/>
        </p:nvCxnSpPr>
        <p:spPr bwMode="auto">
          <a:xfrm>
            <a:off x="4749800" y="1545167"/>
            <a:ext cx="2779184"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
        <p:nvSpPr>
          <p:cNvPr id="3079" name="WordArt 16">
            <a:extLst>
              <a:ext uri="{FF2B5EF4-FFF2-40B4-BE49-F238E27FC236}">
                <a16:creationId xmlns:a16="http://schemas.microsoft.com/office/drawing/2014/main" id="{6577FD37-066A-4A0A-8463-AFCECE8E4322}"/>
              </a:ext>
            </a:extLst>
          </p:cNvPr>
          <p:cNvSpPr>
            <a:spLocks noChangeArrowheads="1" noChangeShapeType="1" noTextEdit="1"/>
          </p:cNvSpPr>
          <p:nvPr/>
        </p:nvSpPr>
        <p:spPr bwMode="auto">
          <a:xfrm>
            <a:off x="514351" y="1871133"/>
            <a:ext cx="11267016" cy="2345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NHIỆT LIỆT CHÀO MỪNG CÁC THẦY CÔ GIÁO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VỀ DỰ GIỜ MÔN </a:t>
            </a:r>
            <a:r>
              <a:rPr kumimoji="0" lang="en-US"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TIẾNG VIỆT</a:t>
            </a:r>
            <a:r>
              <a:rPr kumimoji="0" lang="vi-VN"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 cap="none" spc="0" normalizeH="0" baseline="0" noProof="0" dirty="0" err="1">
                <a:ln>
                  <a:noFill/>
                </a:ln>
                <a:solidFill>
                  <a:srgbClr val="FF0000"/>
                </a:solidFill>
                <a:effectLst/>
                <a:uLnTx/>
                <a:uFillTx/>
                <a:latin typeface="Arial" panose="020B0604020202020204" pitchFamily="34" charset="0"/>
                <a:ea typeface="+mn-ea"/>
                <a:cs typeface="+mn-cs"/>
              </a:rPr>
              <a:t>Đọc</a:t>
            </a:r>
            <a:r>
              <a:rPr kumimoji="0" lang="en-US"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4800" b="1" i="0" u="none" strike="noStrike" kern="10" cap="none" spc="0" normalizeH="0" baseline="0" noProof="0" dirty="0" err="1">
                <a:ln>
                  <a:noFill/>
                </a:ln>
                <a:solidFill>
                  <a:srgbClr val="FF0000"/>
                </a:solidFill>
                <a:effectLst/>
                <a:uLnTx/>
                <a:uFillTx/>
                <a:latin typeface="Arial" panose="020B0604020202020204" pitchFamily="34" charset="0"/>
                <a:ea typeface="+mn-ea"/>
                <a:cs typeface="+mn-cs"/>
              </a:rPr>
              <a:t>Một</a:t>
            </a:r>
            <a:r>
              <a:rPr kumimoji="0" lang="en-US"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4800" b="1" i="0" u="none" strike="noStrike" kern="10" cap="none" spc="0" normalizeH="0" baseline="0" noProof="0" dirty="0" err="1">
                <a:ln>
                  <a:noFill/>
                </a:ln>
                <a:solidFill>
                  <a:srgbClr val="FF0000"/>
                </a:solidFill>
                <a:effectLst/>
                <a:uLnTx/>
                <a:uFillTx/>
                <a:latin typeface="Arial" panose="020B0604020202020204" pitchFamily="34" charset="0"/>
                <a:ea typeface="+mn-ea"/>
                <a:cs typeface="+mn-cs"/>
              </a:rPr>
              <a:t>giờ</a:t>
            </a:r>
            <a:r>
              <a:rPr kumimoji="0" lang="en-US"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4800" b="1" i="0" u="none" strike="noStrike" kern="10" cap="none" spc="0" normalizeH="0" baseline="0" noProof="0" dirty="0" err="1">
                <a:ln>
                  <a:noFill/>
                </a:ln>
                <a:solidFill>
                  <a:srgbClr val="FF0000"/>
                </a:solidFill>
                <a:effectLst/>
                <a:uLnTx/>
                <a:uFillTx/>
                <a:latin typeface="Arial" panose="020B0604020202020204" pitchFamily="34" charset="0"/>
                <a:ea typeface="+mn-ea"/>
                <a:cs typeface="+mn-cs"/>
              </a:rPr>
              <a:t>học</a:t>
            </a:r>
            <a:endParaRPr kumimoji="0" lang="vi-VN" sz="4800" b="1" i="0" u="none" strike="noStrike" kern="1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5" name="Rectangle 6">
            <a:extLst>
              <a:ext uri="{FF2B5EF4-FFF2-40B4-BE49-F238E27FC236}">
                <a16:creationId xmlns:a16="http://schemas.microsoft.com/office/drawing/2014/main" id="{AA6CCB88-C7F6-4AA4-9DD0-44E8403EC752}"/>
              </a:ext>
            </a:extLst>
          </p:cNvPr>
          <p:cNvSpPr>
            <a:spLocks noChangeArrowheads="1"/>
          </p:cNvSpPr>
          <p:nvPr/>
        </p:nvSpPr>
        <p:spPr bwMode="auto">
          <a:xfrm>
            <a:off x="103718" y="4216400"/>
            <a:ext cx="11882967" cy="1545271"/>
          </a:xfrm>
          <a:prstGeom prst="rect">
            <a:avLst/>
          </a:prstGeom>
          <a:noFill/>
          <a:ln>
            <a:noFill/>
          </a:ln>
          <a:effectLst/>
        </p:spPr>
        <p:txBody>
          <a:bodyPr wrap="none" lIns="121912" tIns="60956" rIns="121912" bIns="60956" anchor="ctr"/>
          <a:lstStyle/>
          <a:p>
            <a:pPr marL="0" marR="0" lvl="0" indent="0" algn="ctr" defTabSz="914400" rtl="0" eaLnBrk="1" fontAlgn="auto" latinLnBrk="0" hangingPunct="1">
              <a:lnSpc>
                <a:spcPct val="150000"/>
              </a:lnSpc>
              <a:spcBef>
                <a:spcPct val="5000"/>
              </a:spcBef>
              <a:spcAft>
                <a:spcPct val="5000"/>
              </a:spcAft>
              <a:buClrTx/>
              <a:buSzTx/>
              <a:buFontTx/>
              <a:buNone/>
              <a:tabLst/>
              <a:defRPr/>
            </a:pP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Giáo</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a:t>
            </a: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viên</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Vũ </a:t>
            </a: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Thị</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a:t>
            </a: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Ngân</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 </a:t>
            </a:r>
            <a:r>
              <a:rPr kumimoji="0" lang="en-US" sz="2800" b="1" i="0" u="none" strike="noStrike" kern="1200" cap="none" spc="0" normalizeH="0" baseline="0" noProof="0" dirty="0" err="1">
                <a:ln>
                  <a:noFill/>
                </a:ln>
                <a:solidFill>
                  <a:srgbClr val="00B050"/>
                </a:solidFill>
                <a:effectLst>
                  <a:outerShdw blurRad="38100" dist="38100" dir="2700000" algn="tl">
                    <a:srgbClr val="C0C0C0"/>
                  </a:outerShdw>
                </a:effectLst>
                <a:uLnTx/>
                <a:uFillTx/>
                <a:latin typeface="Arial" charset="0"/>
                <a:ea typeface="+mn-ea"/>
                <a:cs typeface="Arial" charset="0"/>
              </a:rPr>
              <a:t>Lớp</a:t>
            </a:r>
            <a:r>
              <a:rPr kumimoji="0" lang="en-US" sz="2800" b="1" i="0" u="none" strike="noStrike" kern="1200" cap="none" spc="0" normalizeH="0" baseline="0" noProof="0" dirty="0">
                <a:ln>
                  <a:noFill/>
                </a:ln>
                <a:solidFill>
                  <a:srgbClr val="00B050"/>
                </a:solidFill>
                <a:effectLst>
                  <a:outerShdw blurRad="38100" dist="38100" dir="2700000" algn="tl">
                    <a:srgbClr val="C0C0C0"/>
                  </a:outerShdw>
                </a:effectLst>
                <a:uLnTx/>
                <a:uFillTx/>
                <a:latin typeface="Arial" charset="0"/>
                <a:ea typeface="+mn-ea"/>
                <a:cs typeface="Arial" charset="0"/>
              </a:rPr>
              <a:t>: 2E</a:t>
            </a:r>
          </a:p>
          <a:p>
            <a:pPr marL="0" marR="0" lvl="0" indent="0" algn="ctr" defTabSz="914400" rtl="0" eaLnBrk="1" fontAlgn="auto" latinLnBrk="0" hangingPunct="1">
              <a:lnSpc>
                <a:spcPct val="150000"/>
              </a:lnSpc>
              <a:spcBef>
                <a:spcPct val="5000"/>
              </a:spcBef>
              <a:spcAft>
                <a:spcPct val="500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Arial" charset="0"/>
                <a:ea typeface="+mn-ea"/>
                <a:cs typeface="Arial" charset="0"/>
              </a:rPr>
              <a:t>NĂM HỌC: 2024 – 2025</a:t>
            </a:r>
          </a:p>
        </p:txBody>
      </p:sp>
    </p:spTree>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399" y="974653"/>
            <a:ext cx="101099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TẠM BIỆT VÀ CẢM ƠN CÁC THẦY CÔ GIÁO ĐẾN DỰ GIỜ LỚP 2E</a:t>
            </a:r>
          </a:p>
        </p:txBody>
      </p:sp>
      <p:sp>
        <p:nvSpPr>
          <p:cNvPr id="2" name="TextBox 1"/>
          <p:cNvSpPr txBox="1"/>
          <p:nvPr/>
        </p:nvSpPr>
        <p:spPr>
          <a:xfrm>
            <a:off x="1249598" y="2109443"/>
            <a:ext cx="97747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KÍNH CHÚC THẦY CÔ SỨC KHỎE - HẠNH PHÚC</a:t>
            </a:r>
          </a:p>
        </p:txBody>
      </p:sp>
      <p:sp>
        <p:nvSpPr>
          <p:cNvPr id="3" name="TextBox 2"/>
          <p:cNvSpPr txBox="1"/>
          <p:nvPr/>
        </p:nvSpPr>
        <p:spPr>
          <a:xfrm>
            <a:off x="914399" y="4776147"/>
            <a:ext cx="946527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sym typeface="Arial"/>
              </a:rPr>
              <a:t>CẢM ƠN CÁC EM HỌC SINH!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sym typeface="Arial"/>
              </a:rPr>
              <a:t> CHÚC CÁC EM CHĂM NGOAN HỌC GIỎI!</a:t>
            </a:r>
          </a:p>
        </p:txBody>
      </p:sp>
      <p:pic>
        <p:nvPicPr>
          <p:cNvPr id="6"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456981" y="250092"/>
            <a:ext cx="1020128" cy="1250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9296005" y="4263667"/>
            <a:ext cx="2719688" cy="1375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4318930" y="2728979"/>
            <a:ext cx="2328809" cy="202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62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3049690" y="1854426"/>
            <a:ext cx="5874569" cy="442436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80076"/>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ĐỌC</a:t>
              </a:r>
              <a:endParaRPr lang="en-US" sz="5867" b="1" kern="0" dirty="0">
                <a:solidFill>
                  <a:srgbClr val="17479D"/>
                </a:solidFill>
                <a:latin typeface="UTM Avo" panose="02040603050506020204" pitchFamily="18" charset="0"/>
                <a:cs typeface="Arial"/>
                <a:sym typeface="Arial"/>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48784"/>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UTM Avo" panose="02040603050506020204" pitchFamily="18" charset="0"/>
                  <a:cs typeface="Arial"/>
                  <a:sym typeface="Arial"/>
                </a:rPr>
                <a:t>TIẾT 1 – 2</a:t>
              </a:r>
              <a:endParaRPr lang="en-US" sz="3733" b="1" kern="0" dirty="0">
                <a:solidFill>
                  <a:srgbClr val="FFAB40">
                    <a:lumMod val="50000"/>
                  </a:srgbClr>
                </a:solidFill>
                <a:latin typeface="UTM Avo" panose="02040603050506020204" pitchFamily="18" charset="0"/>
                <a:cs typeface="Arial"/>
                <a:sym typeface="Arial"/>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1059" y="4358134"/>
            <a:ext cx="2084124" cy="208412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04DF970-48E5-48AB-9708-9CCA8255B628}"/>
              </a:ext>
            </a:extLst>
          </p:cNvPr>
          <p:cNvGrpSpPr/>
          <p:nvPr/>
        </p:nvGrpSpPr>
        <p:grpSpPr>
          <a:xfrm>
            <a:off x="1973925" y="823857"/>
            <a:ext cx="2194063" cy="830999"/>
            <a:chOff x="337443" y="617892"/>
            <a:chExt cx="1645547" cy="623249"/>
          </a:xfrm>
        </p:grpSpPr>
        <p:sp>
          <p:nvSpPr>
            <p:cNvPr id="12" name="TextBox 11">
              <a:extLst>
                <a:ext uri="{FF2B5EF4-FFF2-40B4-BE49-F238E27FC236}">
                  <a16:creationId xmlns:a16="http://schemas.microsoft.com/office/drawing/2014/main" id="{F9EBF4D9-7DFC-4360-A7A6-8642B5D8DE7B}"/>
                </a:ext>
              </a:extLst>
            </p:cNvPr>
            <p:cNvSpPr txBox="1"/>
            <p:nvPr/>
          </p:nvSpPr>
          <p:spPr>
            <a:xfrm>
              <a:off x="369343" y="617893"/>
              <a:ext cx="1613647" cy="623248"/>
            </a:xfrm>
            <a:prstGeom prst="rect">
              <a:avLst/>
            </a:prstGeom>
            <a:noFill/>
          </p:spPr>
          <p:txBody>
            <a:bodyPr wrap="square" rtlCol="0">
              <a:spAutoFit/>
            </a:bodyPr>
            <a:lstStyle/>
            <a:p>
              <a:pPr defTabSz="1219170">
                <a:buClr>
                  <a:srgbClr val="000000"/>
                </a:buClr>
              </a:pPr>
              <a:r>
                <a:rPr lang="en-US" sz="4800" kern="0" dirty="0">
                  <a:solidFill>
                    <a:srgbClr val="FFAB40">
                      <a:lumMod val="50000"/>
                    </a:srgbClr>
                  </a:solidFill>
                  <a:latin typeface="UTM Cookies" panose="02040603050506020204" pitchFamily="18" charset="0"/>
                  <a:cs typeface="Arial"/>
                  <a:sym typeface="Arial"/>
                </a:rPr>
                <a:t>BÀI 6</a:t>
              </a:r>
            </a:p>
          </p:txBody>
        </p:sp>
        <p:sp>
          <p:nvSpPr>
            <p:cNvPr id="13" name="TextBox 12">
              <a:extLst>
                <a:ext uri="{FF2B5EF4-FFF2-40B4-BE49-F238E27FC236}">
                  <a16:creationId xmlns:a16="http://schemas.microsoft.com/office/drawing/2014/main" id="{ED1BA16C-7EA5-48F4-8346-56A3175E0110}"/>
                </a:ext>
              </a:extLst>
            </p:cNvPr>
            <p:cNvSpPr txBox="1"/>
            <p:nvPr/>
          </p:nvSpPr>
          <p:spPr>
            <a:xfrm>
              <a:off x="337443" y="617892"/>
              <a:ext cx="1613647" cy="623248"/>
            </a:xfrm>
            <a:prstGeom prst="rect">
              <a:avLst/>
            </a:prstGeom>
            <a:noFill/>
          </p:spPr>
          <p:txBody>
            <a:bodyPr wrap="square" rtlCol="0">
              <a:spAutoFit/>
            </a:bodyPr>
            <a:lstStyle/>
            <a:p>
              <a:pPr defTabSz="1219170">
                <a:buClr>
                  <a:srgbClr val="000000"/>
                </a:buClr>
              </a:pPr>
              <a:r>
                <a:rPr lang="en-US" sz="4800" kern="0" dirty="0">
                  <a:solidFill>
                    <a:srgbClr val="FFAB40"/>
                  </a:solidFill>
                  <a:latin typeface="UTM Cookies" panose="02040603050506020204" pitchFamily="18" charset="0"/>
                  <a:cs typeface="Arial"/>
                  <a:sym typeface="Arial"/>
                </a:rPr>
                <a:t>BÀI 6</a:t>
              </a:r>
            </a:p>
          </p:txBody>
        </p:sp>
      </p:grpSp>
      <p:sp>
        <p:nvSpPr>
          <p:cNvPr id="14" name="TextBox 13">
            <a:extLst>
              <a:ext uri="{FF2B5EF4-FFF2-40B4-BE49-F238E27FC236}">
                <a16:creationId xmlns:a16="http://schemas.microsoft.com/office/drawing/2014/main" id="{75E32ADA-523D-4ACC-BA1B-20E677F68055}"/>
              </a:ext>
            </a:extLst>
          </p:cNvPr>
          <p:cNvSpPr txBox="1"/>
          <p:nvPr/>
        </p:nvSpPr>
        <p:spPr>
          <a:xfrm>
            <a:off x="4001718" y="579214"/>
            <a:ext cx="7591660" cy="913007"/>
          </a:xfrm>
          <a:prstGeom prst="rect">
            <a:avLst/>
          </a:prstGeom>
          <a:noFill/>
        </p:spPr>
        <p:txBody>
          <a:bodyPr wrap="square" rtlCol="0">
            <a:spAutoFit/>
          </a:bodyPr>
          <a:lstStyle/>
          <a:p>
            <a:pPr defTabSz="1219170">
              <a:buClr>
                <a:srgbClr val="000000"/>
              </a:buClr>
            </a:pPr>
            <a:r>
              <a:rPr lang="vi-VN" sz="5333" kern="0" dirty="0">
                <a:solidFill>
                  <a:srgbClr val="FFFFFF"/>
                </a:solidFill>
                <a:latin typeface="UTM Cookies" panose="02040603050506020204" pitchFamily="18" charset="0"/>
                <a:cs typeface="Arial"/>
                <a:sym typeface="Arial"/>
              </a:rPr>
              <a:t>MỘT GIỜ HỌC</a:t>
            </a:r>
            <a:endParaRPr lang="en-US" sz="5333" kern="0" dirty="0">
              <a:solidFill>
                <a:srgbClr val="FFFFFF"/>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33484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463580" y="1879598"/>
            <a:ext cx="927752" cy="488951"/>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3391333" y="1757480"/>
            <a:ext cx="6337087" cy="506292"/>
          </a:xfrm>
          <a:prstGeom prst="rect">
            <a:avLst/>
          </a:prstGeom>
          <a:noFill/>
        </p:spPr>
        <p:txBody>
          <a:bodyPr wrap="square" rtlCol="0">
            <a:spAutoFit/>
          </a:bodyPr>
          <a:lstStyle/>
          <a:p>
            <a:pPr algn="ctr" defTabSz="1219170">
              <a:lnSpc>
                <a:spcPct val="150000"/>
              </a:lnSpc>
              <a:buClr>
                <a:srgbClr val="000000"/>
              </a:buClr>
            </a:pPr>
            <a:r>
              <a:rPr lang="vi-VN" sz="2000" b="1" kern="0" dirty="0">
                <a:solidFill>
                  <a:srgbClr val="FF0000"/>
                </a:solidFill>
                <a:latin typeface="UTM Avo" panose="02040603050506020204" pitchFamily="18" charset="0"/>
                <a:cs typeface="Arial"/>
                <a:sym typeface="Arial"/>
              </a:rPr>
              <a:t>1. </a:t>
            </a:r>
            <a:r>
              <a:rPr lang="vi-VN" sz="2000" kern="0" dirty="0">
                <a:solidFill>
                  <a:srgbClr val="000000"/>
                </a:solidFill>
                <a:latin typeface="UTM Avo" panose="02040603050506020204" pitchFamily="18" charset="0"/>
                <a:cs typeface="Arial"/>
                <a:sym typeface="Arial"/>
              </a:rPr>
              <a:t>Nói về việc làm của em được thầy cô khen.</a:t>
            </a:r>
            <a:endParaRPr lang="en-US" sz="2000" b="1" kern="0" dirty="0">
              <a:solidFill>
                <a:srgbClr val="000000"/>
              </a:solidFill>
              <a:latin typeface="UTM Avo" panose="02040603050506020204" pitchFamily="18" charset="0"/>
              <a:cs typeface="Arial"/>
              <a:sym typeface="Arial"/>
            </a:endParaRPr>
          </a:p>
        </p:txBody>
      </p:sp>
      <p:sp>
        <p:nvSpPr>
          <p:cNvPr id="10" name="TextBox 9">
            <a:extLst>
              <a:ext uri="{FF2B5EF4-FFF2-40B4-BE49-F238E27FC236}">
                <a16:creationId xmlns:a16="http://schemas.microsoft.com/office/drawing/2014/main" id="{8A271AA3-C1D0-4184-8B98-1E3FE8035A05}"/>
              </a:ext>
            </a:extLst>
          </p:cNvPr>
          <p:cNvSpPr txBox="1"/>
          <p:nvPr/>
        </p:nvSpPr>
        <p:spPr>
          <a:xfrm>
            <a:off x="3504749" y="2204478"/>
            <a:ext cx="6337087" cy="506292"/>
          </a:xfrm>
          <a:prstGeom prst="rect">
            <a:avLst/>
          </a:prstGeom>
          <a:noFill/>
        </p:spPr>
        <p:txBody>
          <a:bodyPr wrap="square" rtlCol="0">
            <a:spAutoFit/>
          </a:bodyPr>
          <a:lstStyle/>
          <a:p>
            <a:pPr algn="ctr" defTabSz="1219170">
              <a:lnSpc>
                <a:spcPct val="150000"/>
              </a:lnSpc>
              <a:buClr>
                <a:srgbClr val="000000"/>
              </a:buClr>
            </a:pPr>
            <a:r>
              <a:rPr lang="vi-VN" sz="2000" b="1" kern="0" dirty="0">
                <a:solidFill>
                  <a:srgbClr val="FF0000"/>
                </a:solidFill>
                <a:latin typeface="UTM Avo" panose="02040603050506020204" pitchFamily="18" charset="0"/>
                <a:cs typeface="Arial"/>
                <a:sym typeface="Arial"/>
              </a:rPr>
              <a:t>2. </a:t>
            </a:r>
            <a:r>
              <a:rPr lang="vi-VN" sz="2000" kern="0" dirty="0">
                <a:solidFill>
                  <a:srgbClr val="000000"/>
                </a:solidFill>
                <a:latin typeface="UTM Avo" panose="02040603050506020204" pitchFamily="18" charset="0"/>
                <a:cs typeface="Arial"/>
                <a:sym typeface="Arial"/>
              </a:rPr>
              <a:t>Em cảm thấy thế nào khi được thầy cô khen?</a:t>
            </a:r>
            <a:endParaRPr lang="en-US" sz="2000" b="1" kern="0" dirty="0">
              <a:solidFill>
                <a:srgbClr val="000000"/>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D92CB033-36C4-4AB9-B639-6FE6CE8582FC}"/>
              </a:ext>
            </a:extLst>
          </p:cNvPr>
          <p:cNvPicPr>
            <a:picLocks noChangeAspect="1"/>
          </p:cNvPicPr>
          <p:nvPr/>
        </p:nvPicPr>
        <p:blipFill>
          <a:blip r:embed="rId4">
            <a:clrChange>
              <a:clrFrom>
                <a:srgbClr val="F4FFFF"/>
              </a:clrFrom>
              <a:clrTo>
                <a:srgbClr val="F4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122212" y="2687152"/>
            <a:ext cx="7947577" cy="3604603"/>
          </a:xfrm>
          <a:prstGeom prst="rect">
            <a:avLst/>
          </a:prstGeom>
          <a:ln>
            <a:noFill/>
          </a:ln>
          <a:effectLst>
            <a:softEdge rad="112500"/>
          </a:effectLst>
        </p:spPr>
      </p:pic>
      <p:grpSp>
        <p:nvGrpSpPr>
          <p:cNvPr id="11" name="Group 10">
            <a:extLst>
              <a:ext uri="{FF2B5EF4-FFF2-40B4-BE49-F238E27FC236}">
                <a16:creationId xmlns:a16="http://schemas.microsoft.com/office/drawing/2014/main" id="{A014C561-1115-4EFB-ADF3-61B55631C9EB}"/>
              </a:ext>
            </a:extLst>
          </p:cNvPr>
          <p:cNvGrpSpPr/>
          <p:nvPr/>
        </p:nvGrpSpPr>
        <p:grpSpPr>
          <a:xfrm>
            <a:off x="1973925" y="823857"/>
            <a:ext cx="2194063" cy="830999"/>
            <a:chOff x="337443" y="617892"/>
            <a:chExt cx="1645547" cy="623249"/>
          </a:xfrm>
        </p:grpSpPr>
        <p:sp>
          <p:nvSpPr>
            <p:cNvPr id="12" name="TextBox 11">
              <a:extLst>
                <a:ext uri="{FF2B5EF4-FFF2-40B4-BE49-F238E27FC236}">
                  <a16:creationId xmlns:a16="http://schemas.microsoft.com/office/drawing/2014/main" id="{45342F02-CAC5-4F35-AFE6-DE6AB5722B4F}"/>
                </a:ext>
              </a:extLst>
            </p:cNvPr>
            <p:cNvSpPr txBox="1"/>
            <p:nvPr/>
          </p:nvSpPr>
          <p:spPr>
            <a:xfrm>
              <a:off x="369343" y="617893"/>
              <a:ext cx="1613647" cy="623248"/>
            </a:xfrm>
            <a:prstGeom prst="rect">
              <a:avLst/>
            </a:prstGeom>
            <a:noFill/>
          </p:spPr>
          <p:txBody>
            <a:bodyPr wrap="square" rtlCol="0">
              <a:spAutoFit/>
            </a:bodyPr>
            <a:lstStyle/>
            <a:p>
              <a:pPr defTabSz="1219170">
                <a:buClr>
                  <a:srgbClr val="000000"/>
                </a:buClr>
              </a:pPr>
              <a:r>
                <a:rPr lang="en-US" sz="4800" kern="0" dirty="0">
                  <a:solidFill>
                    <a:srgbClr val="FFAB40">
                      <a:lumMod val="50000"/>
                    </a:srgbClr>
                  </a:solidFill>
                  <a:latin typeface="UTM Cookies" panose="02040603050506020204" pitchFamily="18" charset="0"/>
                  <a:cs typeface="Arial"/>
                  <a:sym typeface="Arial"/>
                </a:rPr>
                <a:t>BÀI 6</a:t>
              </a:r>
            </a:p>
          </p:txBody>
        </p:sp>
        <p:sp>
          <p:nvSpPr>
            <p:cNvPr id="13" name="TextBox 12">
              <a:extLst>
                <a:ext uri="{FF2B5EF4-FFF2-40B4-BE49-F238E27FC236}">
                  <a16:creationId xmlns:a16="http://schemas.microsoft.com/office/drawing/2014/main" id="{6C5A416F-742A-43ED-958F-FA4652BA792A}"/>
                </a:ext>
              </a:extLst>
            </p:cNvPr>
            <p:cNvSpPr txBox="1"/>
            <p:nvPr/>
          </p:nvSpPr>
          <p:spPr>
            <a:xfrm>
              <a:off x="337443" y="617892"/>
              <a:ext cx="1613647" cy="623248"/>
            </a:xfrm>
            <a:prstGeom prst="rect">
              <a:avLst/>
            </a:prstGeom>
            <a:noFill/>
          </p:spPr>
          <p:txBody>
            <a:bodyPr wrap="square" rtlCol="0">
              <a:spAutoFit/>
            </a:bodyPr>
            <a:lstStyle/>
            <a:p>
              <a:pPr defTabSz="1219170">
                <a:buClr>
                  <a:srgbClr val="000000"/>
                </a:buClr>
              </a:pPr>
              <a:r>
                <a:rPr lang="en-US" sz="4800" kern="0" dirty="0">
                  <a:solidFill>
                    <a:srgbClr val="FFAB40"/>
                  </a:solidFill>
                  <a:latin typeface="UTM Cookies" panose="02040603050506020204" pitchFamily="18" charset="0"/>
                  <a:cs typeface="Arial"/>
                  <a:sym typeface="Arial"/>
                </a:rPr>
                <a:t>BÀI 6</a:t>
              </a:r>
            </a:p>
          </p:txBody>
        </p:sp>
      </p:grpSp>
      <p:sp>
        <p:nvSpPr>
          <p:cNvPr id="14" name="TextBox 13">
            <a:extLst>
              <a:ext uri="{FF2B5EF4-FFF2-40B4-BE49-F238E27FC236}">
                <a16:creationId xmlns:a16="http://schemas.microsoft.com/office/drawing/2014/main" id="{CC6224D3-12AA-4F0D-92B8-C4F9C7EB1CD6}"/>
              </a:ext>
            </a:extLst>
          </p:cNvPr>
          <p:cNvSpPr txBox="1"/>
          <p:nvPr/>
        </p:nvSpPr>
        <p:spPr>
          <a:xfrm>
            <a:off x="4001718" y="579214"/>
            <a:ext cx="7591660" cy="913007"/>
          </a:xfrm>
          <a:prstGeom prst="rect">
            <a:avLst/>
          </a:prstGeom>
          <a:noFill/>
        </p:spPr>
        <p:txBody>
          <a:bodyPr wrap="square" rtlCol="0">
            <a:spAutoFit/>
          </a:bodyPr>
          <a:lstStyle/>
          <a:p>
            <a:pPr defTabSz="1219170">
              <a:buClr>
                <a:srgbClr val="000000"/>
              </a:buClr>
            </a:pPr>
            <a:r>
              <a:rPr lang="vi-VN" sz="5333" kern="0" dirty="0">
                <a:solidFill>
                  <a:srgbClr val="FFFFFF"/>
                </a:solidFill>
                <a:latin typeface="UTM Cookies" panose="02040603050506020204" pitchFamily="18" charset="0"/>
                <a:cs typeface="Arial"/>
                <a:sym typeface="Arial"/>
              </a:rPr>
              <a:t>MỘT GIỜ HỌC</a:t>
            </a:r>
            <a:endParaRPr lang="en-US" sz="5333" kern="0" dirty="0">
              <a:solidFill>
                <a:srgbClr val="FFFFFF"/>
              </a:solidFill>
              <a:latin typeface="UTM Cookies" panose="02040603050506020204" pitchFamily="18" charset="0"/>
              <a:cs typeface="Arial"/>
              <a:sym typeface="Arial"/>
            </a:endParaRP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3148137" y="515474"/>
            <a:ext cx="1084780"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555534"/>
            <a:ext cx="776411" cy="700229"/>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2518782" y="784211"/>
            <a:ext cx="7154436" cy="533864"/>
          </a:xfrm>
          <a:prstGeom prst="rect">
            <a:avLst/>
          </a:prstGeom>
          <a:noFill/>
        </p:spPr>
        <p:txBody>
          <a:bodyPr wrap="square" rtlCol="0">
            <a:spAutoFit/>
          </a:bodyPr>
          <a:lstStyle/>
          <a:p>
            <a:pPr algn="ctr" defTabSz="1219170">
              <a:lnSpc>
                <a:spcPct val="150000"/>
              </a:lnSpc>
              <a:buClr>
                <a:srgbClr val="000000"/>
              </a:buClr>
            </a:pPr>
            <a:r>
              <a:rPr lang="vi-VN" sz="2133" b="1" kern="0" dirty="0">
                <a:solidFill>
                  <a:srgbClr val="FFAB40">
                    <a:lumMod val="50000"/>
                  </a:srgbClr>
                </a:solidFill>
                <a:latin typeface="UTM Avo" panose="02040603050506020204" pitchFamily="18" charset="0"/>
                <a:cs typeface="Arial"/>
                <a:sym typeface="Arial"/>
              </a:rPr>
              <a:t>Một giờ học</a:t>
            </a:r>
            <a:endParaRPr lang="en-US" sz="2133" b="1" kern="0" dirty="0">
              <a:solidFill>
                <a:srgbClr val="FFAB40">
                  <a:lumMod val="50000"/>
                </a:srgbClr>
              </a:solidFill>
              <a:latin typeface="UTM Avo" panose="02040603050506020204" pitchFamily="18" charset="0"/>
              <a:cs typeface="Arial"/>
              <a:sym typeface="Arial"/>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2203154" y="1256649"/>
            <a:ext cx="7807567" cy="4504566"/>
          </a:xfrm>
          <a:prstGeom prst="rect">
            <a:avLst/>
          </a:prstGeom>
          <a:noFill/>
        </p:spPr>
        <p:txBody>
          <a:bodyPr wrap="square" rtlCol="0">
            <a:spAutoFit/>
          </a:bodyPr>
          <a:lstStyle/>
          <a:p>
            <a:pPr algn="just" defTabSz="1219170">
              <a:lnSpc>
                <a:spcPct val="120000"/>
              </a:lnSpc>
              <a:buClr>
                <a:srgbClr val="000000"/>
              </a:buClr>
            </a:pPr>
            <a:r>
              <a:rPr lang="vi-VN" sz="1600" kern="0" dirty="0">
                <a:solidFill>
                  <a:srgbClr val="000000"/>
                </a:solidFill>
                <a:latin typeface="UTM Avo" panose="02040603050506020204" pitchFamily="18" charset="0"/>
                <a:cs typeface="Arial"/>
                <a:sym typeface="Arial"/>
              </a:rPr>
              <a:t>      Thầy giáo nói: “Chúng ta cần học cách giao tiếp tự tin. Vì thế hôm nay chúng ta sẽ tập nói trước lớp về bất cứ điều gì mình thích.”</a:t>
            </a:r>
          </a:p>
          <a:p>
            <a:pPr algn="just" defTabSz="1219170">
              <a:lnSpc>
                <a:spcPct val="120000"/>
              </a:lnSpc>
              <a:buClr>
                <a:srgbClr val="000000"/>
              </a:buClr>
            </a:pPr>
            <a:r>
              <a:rPr lang="vi-VN" sz="1600" kern="0" dirty="0">
                <a:solidFill>
                  <a:srgbClr val="000000"/>
                </a:solidFill>
                <a:latin typeface="UTM Avo" panose="02040603050506020204" pitchFamily="18" charset="0"/>
                <a:cs typeface="Arial"/>
                <a:sym typeface="Arial"/>
              </a:rPr>
              <a:t>      Quang được mời lên nói đầu tiên. Cậu lúng túng, đỏ mặt. Quang cảm thấy nói với bạn bên cạnh thì dễ, nhưng nói trước cả lớp thì sao mà khó thế. Thầy bảo: “Em cố nhớ xem, sáng nay ngủ dậy, em đã làm gì?”</a:t>
            </a:r>
          </a:p>
          <a:p>
            <a:pPr algn="just" defTabSz="1219170">
              <a:lnSpc>
                <a:spcPct val="120000"/>
              </a:lnSpc>
              <a:buClr>
                <a:srgbClr val="000000"/>
              </a:buClr>
            </a:pPr>
            <a:r>
              <a:rPr lang="vi-VN" sz="1600" kern="0" dirty="0">
                <a:solidFill>
                  <a:srgbClr val="000000"/>
                </a:solidFill>
                <a:latin typeface="UTM Avo" panose="02040603050506020204" pitchFamily="18" charset="0"/>
                <a:cs typeface="Arial"/>
                <a:sym typeface="Arial"/>
              </a:rPr>
              <a:t>      Quang ngập ngừng, vừa nói vừa gãi đầu: “Em...”.</a:t>
            </a:r>
          </a:p>
          <a:p>
            <a:pPr algn="just" defTabSz="1219170">
              <a:lnSpc>
                <a:spcPct val="120000"/>
              </a:lnSpc>
              <a:buClr>
                <a:srgbClr val="000000"/>
              </a:buClr>
            </a:pPr>
            <a:r>
              <a:rPr lang="vi-VN" sz="1600" kern="0" dirty="0">
                <a:solidFill>
                  <a:srgbClr val="000000"/>
                </a:solidFill>
                <a:latin typeface="UTM Avo" panose="02040603050506020204" pitchFamily="18" charset="0"/>
                <a:cs typeface="Arial"/>
                <a:sym typeface="Arial"/>
              </a:rPr>
              <a:t>      Thầy giáo nhắc: “Rồi gì nữa?”.</a:t>
            </a:r>
          </a:p>
          <a:p>
            <a:pPr algn="just" defTabSz="1219170">
              <a:lnSpc>
                <a:spcPct val="120000"/>
              </a:lnSpc>
              <a:buClr>
                <a:srgbClr val="000000"/>
              </a:buClr>
            </a:pPr>
            <a:r>
              <a:rPr lang="vi-VN" sz="1600" kern="0" dirty="0">
                <a:solidFill>
                  <a:srgbClr val="000000"/>
                </a:solidFill>
                <a:latin typeface="UTM Avo" panose="02040603050506020204" pitchFamily="18" charset="0"/>
                <a:cs typeface="Arial"/>
                <a:sym typeface="Arial"/>
              </a:rPr>
              <a:t>      Quang lại gãi đầu: “À...ờ...Em ngủ dậy.”. Và cậu nói tiếp: “Rồi...ờ...”.</a:t>
            </a:r>
          </a:p>
          <a:p>
            <a:pPr algn="just" defTabSz="1219170">
              <a:lnSpc>
                <a:spcPct val="120000"/>
              </a:lnSpc>
              <a:buClr>
                <a:srgbClr val="000000"/>
              </a:buClr>
            </a:pPr>
            <a:r>
              <a:rPr lang="vi-VN" sz="1600" kern="0" dirty="0">
                <a:solidFill>
                  <a:srgbClr val="000000"/>
                </a:solidFill>
                <a:latin typeface="UTM Avo" panose="02040603050506020204" pitchFamily="18" charset="0"/>
                <a:cs typeface="Arial"/>
                <a:sym typeface="Arial"/>
              </a:rPr>
              <a:t>      Thầy giáo mỉm cười, kiên nhẫn nghe Quang nói. Thầy bảo: “Thế là được rồi đấy!”</a:t>
            </a:r>
          </a:p>
          <a:p>
            <a:pPr algn="just" defTabSz="1219170">
              <a:lnSpc>
                <a:spcPct val="120000"/>
              </a:lnSpc>
              <a:buClr>
                <a:srgbClr val="000000"/>
              </a:buClr>
            </a:pPr>
            <a:r>
              <a:rPr lang="vi-VN" sz="1600" kern="0" dirty="0">
                <a:solidFill>
                  <a:srgbClr val="000000"/>
                </a:solidFill>
                <a:latin typeface="UTM Avo" panose="02040603050506020204" pitchFamily="18" charset="0"/>
                <a:cs typeface="Arial"/>
                <a:sym typeface="Arial"/>
              </a:rPr>
              <a:t>      Nhưng Quang chưa chịu về chỗ. Bỗng cậu nói to: “Rồi sau đó...ờ...ờ”. Quang thở mạnh một hơi rồi nói tiếp: “Mẹ... ờ... bảo: Con đánh răng đi.   Thế là em đánh răng.”. Thầy giáo vỗ tay. Cả lớp vỗ tay theo. Cuối cùng, Quang nói với giọng rất tự tin: “Sau đó bố đưa em đi học.”.</a:t>
            </a:r>
          </a:p>
          <a:p>
            <a:pPr algn="just" defTabSz="1219170">
              <a:lnSpc>
                <a:spcPct val="120000"/>
              </a:lnSpc>
              <a:buClr>
                <a:srgbClr val="000000"/>
              </a:buClr>
            </a:pPr>
            <a:r>
              <a:rPr lang="vi-VN" sz="1600" kern="0" dirty="0">
                <a:solidFill>
                  <a:srgbClr val="000000"/>
                </a:solidFill>
                <a:latin typeface="UTM Avo" panose="02040603050506020204" pitchFamily="18" charset="0"/>
                <a:cs typeface="Arial"/>
                <a:sym typeface="Arial"/>
              </a:rPr>
              <a:t>      Thầy giáo vỗ tay. Các bạn vỗ tay theo. Quang cũng vỗ tay. Cả lớp tràn ngập tiếng vỗ tay.</a:t>
            </a:r>
          </a:p>
          <a:p>
            <a:pPr algn="r" defTabSz="1219170">
              <a:lnSpc>
                <a:spcPct val="120000"/>
              </a:lnSpc>
              <a:buClr>
                <a:srgbClr val="000000"/>
              </a:buClr>
            </a:pPr>
            <a:r>
              <a:rPr lang="vi-VN" sz="1600" kern="0" dirty="0">
                <a:solidFill>
                  <a:srgbClr val="000000"/>
                </a:solidFill>
                <a:latin typeface="UTM Avo" panose="02040603050506020204" pitchFamily="18" charset="0"/>
                <a:cs typeface="Arial"/>
                <a:sym typeface="Arial"/>
              </a:rPr>
              <a:t>(Phỏng theo </a:t>
            </a:r>
            <a:r>
              <a:rPr lang="vi-VN" sz="1600" i="1" kern="0" dirty="0">
                <a:solidFill>
                  <a:srgbClr val="000000"/>
                </a:solidFill>
                <a:latin typeface="UTM Avo" panose="02040603050506020204" pitchFamily="18" charset="0"/>
                <a:cs typeface="Arial"/>
                <a:sym typeface="Arial"/>
              </a:rPr>
              <a:t>Tốt-tô-chan, cô bé bên cửa sổ</a:t>
            </a:r>
            <a:r>
              <a:rPr lang="vi-VN" sz="1600" kern="0" dirty="0">
                <a:solidFill>
                  <a:srgbClr val="000000"/>
                </a:solidFill>
                <a:latin typeface="UTM Avo" panose="02040603050506020204" pitchFamily="18" charset="0"/>
                <a:cs typeface="Arial"/>
                <a:sym typeface="Arial"/>
              </a:rPr>
              <a:t>)</a:t>
            </a:r>
            <a:endParaRPr lang="en-US" sz="16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465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27348F-064B-42E6-B9FA-3D9BF71C50E2}"/>
              </a:ext>
            </a:extLst>
          </p:cNvPr>
          <p:cNvSpPr txBox="1"/>
          <p:nvPr/>
        </p:nvSpPr>
        <p:spPr>
          <a:xfrm>
            <a:off x="3148137" y="613991"/>
            <a:ext cx="1084780"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EF6C3FF1-7550-41A3-B07C-6A8FE604B92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6989577D-2694-44C6-813B-E128B42A92B3}"/>
              </a:ext>
            </a:extLst>
          </p:cNvPr>
          <p:cNvSpPr txBox="1"/>
          <p:nvPr/>
        </p:nvSpPr>
        <p:spPr>
          <a:xfrm>
            <a:off x="2518779" y="1254890"/>
            <a:ext cx="7154436"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FC7D77">
                    <a:lumMod val="50000"/>
                  </a:srgbClr>
                </a:solidFill>
                <a:latin typeface="UTM Avo" panose="02040603050506020204" pitchFamily="18" charset="0"/>
                <a:cs typeface="Arial"/>
                <a:sym typeface="Arial"/>
              </a:rPr>
              <a:t>Từ ngữ</a:t>
            </a:r>
            <a:endParaRPr lang="en-US" sz="2400" b="1" kern="0" dirty="0">
              <a:solidFill>
                <a:srgbClr val="FC7D77">
                  <a:lumMod val="50000"/>
                </a:srgbClr>
              </a:solidFill>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id="{B4BA87DE-AAC9-4B5A-8698-0CEA3528A482}"/>
              </a:ext>
            </a:extLst>
          </p:cNvPr>
          <p:cNvSpPr/>
          <p:nvPr/>
        </p:nvSpPr>
        <p:spPr>
          <a:xfrm>
            <a:off x="2137632" y="1913596"/>
            <a:ext cx="7995683" cy="586699"/>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Lúng túng</a:t>
            </a:r>
            <a:endParaRPr lang="vi-VN" sz="2400" kern="0" dirty="0">
              <a:solidFill>
                <a:srgbClr val="000000"/>
              </a:solidFill>
              <a:latin typeface="Arial"/>
              <a:cs typeface="Arial"/>
              <a:sym typeface="Arial"/>
            </a:endParaRPr>
          </a:p>
        </p:txBody>
      </p:sp>
      <p:sp>
        <p:nvSpPr>
          <p:cNvPr id="6" name="Oval 5">
            <a:extLst>
              <a:ext uri="{FF2B5EF4-FFF2-40B4-BE49-F238E27FC236}">
                <a16:creationId xmlns:a16="http://schemas.microsoft.com/office/drawing/2014/main" id="{720A18E7-78D1-492F-8431-2E4C7EB646FC}"/>
              </a:ext>
            </a:extLst>
          </p:cNvPr>
          <p:cNvSpPr/>
          <p:nvPr/>
        </p:nvSpPr>
        <p:spPr>
          <a:xfrm>
            <a:off x="2258140" y="209683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7" name="Rectangle 6">
            <a:extLst>
              <a:ext uri="{FF2B5EF4-FFF2-40B4-BE49-F238E27FC236}">
                <a16:creationId xmlns:a16="http://schemas.microsoft.com/office/drawing/2014/main" id="{46DA635B-AA76-477B-9434-219E9306AEF0}"/>
              </a:ext>
            </a:extLst>
          </p:cNvPr>
          <p:cNvSpPr/>
          <p:nvPr/>
        </p:nvSpPr>
        <p:spPr>
          <a:xfrm>
            <a:off x="2115631" y="2861542"/>
            <a:ext cx="7995683" cy="586699"/>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Kiên nhẫn</a:t>
            </a:r>
            <a:endParaRPr lang="vi-VN" sz="2400" kern="0" dirty="0">
              <a:solidFill>
                <a:srgbClr val="000000"/>
              </a:solidFill>
              <a:latin typeface="Arial"/>
              <a:cs typeface="Arial"/>
              <a:sym typeface="Arial"/>
            </a:endParaRPr>
          </a:p>
        </p:txBody>
      </p:sp>
      <p:sp>
        <p:nvSpPr>
          <p:cNvPr id="8" name="Oval 7">
            <a:extLst>
              <a:ext uri="{FF2B5EF4-FFF2-40B4-BE49-F238E27FC236}">
                <a16:creationId xmlns:a16="http://schemas.microsoft.com/office/drawing/2014/main" id="{C2AEDFD1-5A61-4EA1-B03C-B2C1FB91510F}"/>
              </a:ext>
            </a:extLst>
          </p:cNvPr>
          <p:cNvSpPr/>
          <p:nvPr/>
        </p:nvSpPr>
        <p:spPr>
          <a:xfrm>
            <a:off x="2236139" y="3044780"/>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9" name="Rectangle 8">
            <a:extLst>
              <a:ext uri="{FF2B5EF4-FFF2-40B4-BE49-F238E27FC236}">
                <a16:creationId xmlns:a16="http://schemas.microsoft.com/office/drawing/2014/main" id="{7D539E32-F7DE-4AAF-96DC-A2C40E938035}"/>
              </a:ext>
            </a:extLst>
          </p:cNvPr>
          <p:cNvSpPr/>
          <p:nvPr/>
        </p:nvSpPr>
        <p:spPr>
          <a:xfrm>
            <a:off x="2080687" y="4058792"/>
            <a:ext cx="2703964" cy="586699"/>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Ngập ngừng</a:t>
            </a:r>
            <a:endParaRPr lang="vi-VN" sz="2400" kern="0" dirty="0">
              <a:solidFill>
                <a:srgbClr val="000000"/>
              </a:solidFill>
              <a:latin typeface="Arial"/>
              <a:cs typeface="Arial"/>
              <a:sym typeface="Arial"/>
            </a:endParaRPr>
          </a:p>
        </p:txBody>
      </p:sp>
      <p:sp>
        <p:nvSpPr>
          <p:cNvPr id="10" name="Oval 9">
            <a:extLst>
              <a:ext uri="{FF2B5EF4-FFF2-40B4-BE49-F238E27FC236}">
                <a16:creationId xmlns:a16="http://schemas.microsoft.com/office/drawing/2014/main" id="{B94B83DB-6AF4-4047-B2E8-4F5763CC8448}"/>
              </a:ext>
            </a:extLst>
          </p:cNvPr>
          <p:cNvSpPr/>
          <p:nvPr/>
        </p:nvSpPr>
        <p:spPr>
          <a:xfrm>
            <a:off x="2201195" y="42420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11" name="TextBox 10">
            <a:extLst>
              <a:ext uri="{FF2B5EF4-FFF2-40B4-BE49-F238E27FC236}">
                <a16:creationId xmlns:a16="http://schemas.microsoft.com/office/drawing/2014/main" id="{08C13695-BCAF-4BB2-9739-07E4186BDFE6}"/>
              </a:ext>
            </a:extLst>
          </p:cNvPr>
          <p:cNvSpPr txBox="1"/>
          <p:nvPr/>
        </p:nvSpPr>
        <p:spPr>
          <a:xfrm>
            <a:off x="4175217" y="1913595"/>
            <a:ext cx="5958851" cy="589072"/>
          </a:xfrm>
          <a:prstGeom prst="rect">
            <a:avLst/>
          </a:prstGeom>
          <a:noFill/>
        </p:spPr>
        <p:txBody>
          <a:bodyPr wrap="square" rtlCol="0">
            <a:spAutoFit/>
          </a:bodyPr>
          <a:lstStyle/>
          <a:p>
            <a:pPr defTabSz="1219170">
              <a:lnSpc>
                <a:spcPct val="150000"/>
              </a:lnSpc>
              <a:buClr>
                <a:srgbClr val="000000"/>
              </a:buClr>
            </a:pPr>
            <a:r>
              <a:rPr lang="vi-VN" sz="2400" kern="0" dirty="0">
                <a:solidFill>
                  <a:srgbClr val="FC7D77">
                    <a:lumMod val="50000"/>
                  </a:srgbClr>
                </a:solidFill>
                <a:latin typeface="UTM Avo" panose="02040603050506020204" pitchFamily="18" charset="0"/>
                <a:cs typeface="Arial"/>
                <a:sym typeface="Arial"/>
              </a:rPr>
              <a:t>: không biết nói hoặc làm như thế nào</a:t>
            </a:r>
            <a:endParaRPr lang="en-US" sz="2400" kern="0" dirty="0">
              <a:solidFill>
                <a:srgbClr val="FC7D77">
                  <a:lumMod val="50000"/>
                </a:srgbClr>
              </a:solidFill>
              <a:latin typeface="UTM Avo" panose="02040603050506020204" pitchFamily="18" charset="0"/>
              <a:cs typeface="Arial"/>
              <a:sym typeface="Arial"/>
            </a:endParaRPr>
          </a:p>
        </p:txBody>
      </p:sp>
      <p:sp>
        <p:nvSpPr>
          <p:cNvPr id="12" name="TextBox 11">
            <a:extLst>
              <a:ext uri="{FF2B5EF4-FFF2-40B4-BE49-F238E27FC236}">
                <a16:creationId xmlns:a16="http://schemas.microsoft.com/office/drawing/2014/main" id="{69FA40D6-2F94-46CE-9D63-D36A1DBBAB40}"/>
              </a:ext>
            </a:extLst>
          </p:cNvPr>
          <p:cNvSpPr txBox="1"/>
          <p:nvPr/>
        </p:nvSpPr>
        <p:spPr>
          <a:xfrm>
            <a:off x="4112408" y="2852646"/>
            <a:ext cx="6020907" cy="589072"/>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C7D77">
                    <a:lumMod val="50000"/>
                  </a:srgbClr>
                </a:solidFill>
                <a:latin typeface="UTM Avo" panose="02040603050506020204" pitchFamily="18" charset="0"/>
                <a:cs typeface="Arial"/>
                <a:sym typeface="Arial"/>
              </a:rPr>
              <a:t>: tiếp tục làm việc đã định mà không nản lòng</a:t>
            </a:r>
            <a:endParaRPr lang="en-US" sz="2400" kern="0" dirty="0">
              <a:solidFill>
                <a:srgbClr val="FC7D77">
                  <a:lumMod val="50000"/>
                </a:srgbClr>
              </a:solidFill>
              <a:latin typeface="UTM Avo" panose="02040603050506020204" pitchFamily="18" charset="0"/>
              <a:cs typeface="Arial"/>
              <a:sym typeface="Arial"/>
            </a:endParaRPr>
          </a:p>
        </p:txBody>
      </p:sp>
      <p:sp>
        <p:nvSpPr>
          <p:cNvPr id="14" name="TextBox 13">
            <a:extLst>
              <a:ext uri="{FF2B5EF4-FFF2-40B4-BE49-F238E27FC236}">
                <a16:creationId xmlns:a16="http://schemas.microsoft.com/office/drawing/2014/main" id="{F789103F-7DC2-4138-ACE9-2269DBEA02DC}"/>
              </a:ext>
            </a:extLst>
          </p:cNvPr>
          <p:cNvSpPr txBox="1"/>
          <p:nvPr/>
        </p:nvSpPr>
        <p:spPr>
          <a:xfrm>
            <a:off x="4498557" y="4058791"/>
            <a:ext cx="3362204" cy="1143070"/>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C7D77">
                    <a:lumMod val="50000"/>
                  </a:srgbClr>
                </a:solidFill>
                <a:latin typeface="UTM Avo" panose="02040603050506020204" pitchFamily="18" charset="0"/>
                <a:cs typeface="Arial"/>
                <a:sym typeface="Arial"/>
              </a:rPr>
              <a:t>: chưa quyết định được vì còn lo sợ thất bại.</a:t>
            </a:r>
            <a:endParaRPr lang="en-US" sz="2400" kern="0" dirty="0">
              <a:solidFill>
                <a:srgbClr val="FC7D77">
                  <a:lumMod val="50000"/>
                </a:srgbClr>
              </a:solidFill>
              <a:latin typeface="UTM Avo" panose="02040603050506020204" pitchFamily="18" charset="0"/>
              <a:cs typeface="Arial"/>
              <a:sym typeface="Arial"/>
            </a:endParaRPr>
          </a:p>
        </p:txBody>
      </p:sp>
      <p:pic>
        <p:nvPicPr>
          <p:cNvPr id="4098" name="Picture 2" descr="Premium Vector | Cute little kid girl think with question mark">
            <a:extLst>
              <a:ext uri="{FF2B5EF4-FFF2-40B4-BE49-F238E27FC236}">
                <a16:creationId xmlns:a16="http://schemas.microsoft.com/office/drawing/2014/main" id="{248A90D7-BE5B-43B5-BE31-73EDF50C499B}"/>
              </a:ext>
            </a:extLst>
          </p:cNvPr>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r="44832"/>
          <a:stretch/>
        </p:blipFill>
        <p:spPr bwMode="auto">
          <a:xfrm>
            <a:off x="7860761" y="3200724"/>
            <a:ext cx="1394244" cy="304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fade">
                                      <p:cBhvr>
                                        <p:cTn id="4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978C64-4DD0-4FE3-9BF1-C89919C7D371}"/>
              </a:ext>
            </a:extLst>
          </p:cNvPr>
          <p:cNvSpPr txBox="1"/>
          <p:nvPr/>
        </p:nvSpPr>
        <p:spPr>
          <a:xfrm>
            <a:off x="3148137" y="613991"/>
            <a:ext cx="1084780"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UTM Avo" panose="02040603050506020204" pitchFamily="18" charset="0"/>
                <a:cs typeface="Arial"/>
                <a:sym typeface="Arial"/>
              </a:rPr>
              <a:t>ĐỌC</a:t>
            </a:r>
            <a:endParaRPr lang="en-US" sz="2400" b="1" kern="0" dirty="0">
              <a:solidFill>
                <a:srgbClr val="17479D"/>
              </a:solidFill>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1392C8D2-656C-4B7E-A2AA-7854544E65A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5B65DD8A-71CD-47B9-8EA5-A5DD6D7DDE01}"/>
              </a:ext>
            </a:extLst>
          </p:cNvPr>
          <p:cNvSpPr txBox="1"/>
          <p:nvPr/>
        </p:nvSpPr>
        <p:spPr>
          <a:xfrm>
            <a:off x="2518779" y="1254890"/>
            <a:ext cx="7154436"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FC7D77">
                    <a:lumMod val="50000"/>
                  </a:srgbClr>
                </a:solidFill>
                <a:latin typeface="UTM Avo" panose="02040603050506020204" pitchFamily="18" charset="0"/>
                <a:cs typeface="Arial"/>
                <a:sym typeface="Arial"/>
              </a:rPr>
              <a:t>Một số câu văn dài</a:t>
            </a:r>
            <a:endParaRPr lang="en-US" sz="2400" b="1" kern="0" dirty="0">
              <a:solidFill>
                <a:srgbClr val="FC7D77">
                  <a:lumMod val="50000"/>
                </a:srgbClr>
              </a:solidFill>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id="{682F5B47-B0A6-415E-9D7B-BA059CC8BA69}"/>
              </a:ext>
            </a:extLst>
          </p:cNvPr>
          <p:cNvSpPr/>
          <p:nvPr/>
        </p:nvSpPr>
        <p:spPr>
          <a:xfrm>
            <a:off x="2098160" y="2264305"/>
            <a:ext cx="7995683" cy="1685846"/>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“Chúng ta cần học cách giao tiếp tự tin. Vì thế hôm nay chúng ta sẽ tập nói trước lớp về bất cứ điều gì mình thích.”</a:t>
            </a:r>
          </a:p>
          <a:p>
            <a:pPr algn="just" defTabSz="1219170">
              <a:lnSpc>
                <a:spcPct val="150000"/>
              </a:lnSpc>
              <a:buClr>
                <a:srgbClr val="000000"/>
              </a:buClr>
            </a:pPr>
            <a:endParaRPr lang="vi-VN" sz="2400" kern="0" dirty="0">
              <a:solidFill>
                <a:srgbClr val="000000"/>
              </a:solidFill>
              <a:latin typeface="Arial"/>
              <a:cs typeface="Arial"/>
              <a:sym typeface="Arial"/>
            </a:endParaRPr>
          </a:p>
        </p:txBody>
      </p:sp>
      <p:sp>
        <p:nvSpPr>
          <p:cNvPr id="6" name="Oval 5">
            <a:extLst>
              <a:ext uri="{FF2B5EF4-FFF2-40B4-BE49-F238E27FC236}">
                <a16:creationId xmlns:a16="http://schemas.microsoft.com/office/drawing/2014/main" id="{9012F39B-9488-4693-A04A-8E0E8D87ADAC}"/>
              </a:ext>
            </a:extLst>
          </p:cNvPr>
          <p:cNvSpPr/>
          <p:nvPr/>
        </p:nvSpPr>
        <p:spPr>
          <a:xfrm>
            <a:off x="2218668" y="244754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7" name="Rectangle 6">
            <a:extLst>
              <a:ext uri="{FF2B5EF4-FFF2-40B4-BE49-F238E27FC236}">
                <a16:creationId xmlns:a16="http://schemas.microsoft.com/office/drawing/2014/main" id="{552A16D4-D6FD-4A3E-A854-6A81CD0E4348}"/>
              </a:ext>
            </a:extLst>
          </p:cNvPr>
          <p:cNvSpPr/>
          <p:nvPr/>
        </p:nvSpPr>
        <p:spPr>
          <a:xfrm>
            <a:off x="2090856" y="4081429"/>
            <a:ext cx="7995681" cy="1140697"/>
          </a:xfrm>
          <a:prstGeom prst="rect">
            <a:avLst/>
          </a:prstGeom>
        </p:spPr>
        <p:txBody>
          <a:bodyPr wrap="square">
            <a:spAutoFit/>
          </a:bodyPr>
          <a:lstStyle/>
          <a:p>
            <a:pPr algn="just" defTabSz="1219170">
              <a:lnSpc>
                <a:spcPct val="150000"/>
              </a:lnSpc>
              <a:buClr>
                <a:srgbClr val="000000"/>
              </a:buClr>
            </a:pPr>
            <a:r>
              <a:rPr lang="vi-VN" sz="2400" kern="0" dirty="0">
                <a:solidFill>
                  <a:srgbClr val="000000"/>
                </a:solidFill>
                <a:latin typeface="UTM Avo" panose="02040603050506020204" pitchFamily="18" charset="0"/>
                <a:cs typeface="Arial"/>
                <a:sym typeface="Arial"/>
              </a:rPr>
              <a:t>      Quang cảm thấy nói với bạn bên cạnh thì dễ, nhưng nói trước cả lớp thì sao mà khó thế.</a:t>
            </a:r>
            <a:endParaRPr lang="vi-VN" sz="2400" kern="0" dirty="0">
              <a:solidFill>
                <a:srgbClr val="000000"/>
              </a:solidFill>
              <a:latin typeface="Arial"/>
              <a:cs typeface="Arial"/>
              <a:sym typeface="Arial"/>
            </a:endParaRPr>
          </a:p>
        </p:txBody>
      </p:sp>
      <p:sp>
        <p:nvSpPr>
          <p:cNvPr id="8" name="Oval 7">
            <a:extLst>
              <a:ext uri="{FF2B5EF4-FFF2-40B4-BE49-F238E27FC236}">
                <a16:creationId xmlns:a16="http://schemas.microsoft.com/office/drawing/2014/main" id="{6086B046-6941-4264-B5FC-9BDF1320F432}"/>
              </a:ext>
            </a:extLst>
          </p:cNvPr>
          <p:cNvSpPr/>
          <p:nvPr/>
        </p:nvSpPr>
        <p:spPr>
          <a:xfrm>
            <a:off x="2211364" y="427860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cxnSp>
        <p:nvCxnSpPr>
          <p:cNvPr id="9" name="Straight Connector 8">
            <a:extLst>
              <a:ext uri="{FF2B5EF4-FFF2-40B4-BE49-F238E27FC236}">
                <a16:creationId xmlns:a16="http://schemas.microsoft.com/office/drawing/2014/main" id="{F6BEAB5F-5F9B-4C1D-B82C-1CF77D5A646F}"/>
              </a:ext>
            </a:extLst>
          </p:cNvPr>
          <p:cNvCxnSpPr/>
          <p:nvPr/>
        </p:nvCxnSpPr>
        <p:spPr>
          <a:xfrm flipH="1">
            <a:off x="9948234" y="228961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149B1D-FF5F-4B37-B655-A47B32D3B9F8}"/>
              </a:ext>
            </a:extLst>
          </p:cNvPr>
          <p:cNvCxnSpPr/>
          <p:nvPr/>
        </p:nvCxnSpPr>
        <p:spPr>
          <a:xfrm flipH="1">
            <a:off x="3506229" y="284471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99D334-C8B2-404F-9D42-E9E4BE37EA41}"/>
              </a:ext>
            </a:extLst>
          </p:cNvPr>
          <p:cNvCxnSpPr/>
          <p:nvPr/>
        </p:nvCxnSpPr>
        <p:spPr>
          <a:xfrm flipH="1">
            <a:off x="5099220" y="335053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E3A997-0B1E-4B65-874C-B2710EECBEB8}"/>
              </a:ext>
            </a:extLst>
          </p:cNvPr>
          <p:cNvCxnSpPr/>
          <p:nvPr/>
        </p:nvCxnSpPr>
        <p:spPr>
          <a:xfrm flipH="1">
            <a:off x="5049602" y="335053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7F5014-D743-425C-9FE7-4317E3D7B635}"/>
              </a:ext>
            </a:extLst>
          </p:cNvPr>
          <p:cNvCxnSpPr/>
          <p:nvPr/>
        </p:nvCxnSpPr>
        <p:spPr>
          <a:xfrm flipH="1">
            <a:off x="5555660" y="461450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6BA4AF-25EE-454A-8026-CE1DAAA05AEB}"/>
              </a:ext>
            </a:extLst>
          </p:cNvPr>
          <p:cNvCxnSpPr/>
          <p:nvPr/>
        </p:nvCxnSpPr>
        <p:spPr>
          <a:xfrm flipH="1">
            <a:off x="9948234" y="412067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27FEEC-52EF-4CD3-BB11-45D5B344F1FA}"/>
              </a:ext>
            </a:extLst>
          </p:cNvPr>
          <p:cNvCxnSpPr/>
          <p:nvPr/>
        </p:nvCxnSpPr>
        <p:spPr>
          <a:xfrm flipH="1">
            <a:off x="8518522" y="461450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E96FAF-3600-4004-8BCF-3270D44351A4}"/>
              </a:ext>
            </a:extLst>
          </p:cNvPr>
          <p:cNvCxnSpPr/>
          <p:nvPr/>
        </p:nvCxnSpPr>
        <p:spPr>
          <a:xfrm flipH="1">
            <a:off x="8468905" y="461450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FF2E82-EAA8-483C-8C32-1116A84D7AD1}"/>
              </a:ext>
            </a:extLst>
          </p:cNvPr>
          <p:cNvCxnSpPr/>
          <p:nvPr/>
        </p:nvCxnSpPr>
        <p:spPr>
          <a:xfrm flipH="1">
            <a:off x="8962014" y="2286278"/>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99A2EC-2121-494A-A01B-E1D9147C63F2}"/>
              </a:ext>
            </a:extLst>
          </p:cNvPr>
          <p:cNvCxnSpPr/>
          <p:nvPr/>
        </p:nvCxnSpPr>
        <p:spPr>
          <a:xfrm flipH="1">
            <a:off x="8912397" y="2286278"/>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40D9BD-19D2-4F60-B7A9-F61869115367}"/>
              </a:ext>
            </a:extLst>
          </p:cNvPr>
          <p:cNvCxnSpPr/>
          <p:nvPr/>
        </p:nvCxnSpPr>
        <p:spPr>
          <a:xfrm flipH="1">
            <a:off x="8284608" y="284195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583020" y="1866742"/>
            <a:ext cx="6513481" cy="506292"/>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1.</a:t>
            </a:r>
            <a:r>
              <a:rPr lang="vi-VN" sz="2000" kern="0" dirty="0">
                <a:solidFill>
                  <a:srgbClr val="000000"/>
                </a:solidFill>
                <a:latin typeface="UTM Avo" panose="02040603050506020204" pitchFamily="18" charset="0"/>
                <a:cs typeface="Arial"/>
                <a:sym typeface="Arial"/>
              </a:rPr>
              <a:t> Trong giờ học, thầy giáo yêu cầu cả lớp làm gì?</a:t>
            </a:r>
          </a:p>
        </p:txBody>
      </p:sp>
      <p:sp>
        <p:nvSpPr>
          <p:cNvPr id="15" name="TextBox 14">
            <a:extLst>
              <a:ext uri="{FF2B5EF4-FFF2-40B4-BE49-F238E27FC236}">
                <a16:creationId xmlns:a16="http://schemas.microsoft.com/office/drawing/2014/main" id="{CC238813-6EDC-49C5-8D5C-B80523462C08}"/>
              </a:ext>
            </a:extLst>
          </p:cNvPr>
          <p:cNvSpPr txBox="1"/>
          <p:nvPr/>
        </p:nvSpPr>
        <p:spPr>
          <a:xfrm>
            <a:off x="3774891" y="655064"/>
            <a:ext cx="6026836" cy="830997"/>
          </a:xfrm>
          <a:prstGeom prst="rect">
            <a:avLst/>
          </a:prstGeom>
          <a:noFill/>
        </p:spPr>
        <p:txBody>
          <a:bodyPr wrap="square" rtlCol="0">
            <a:spAutoFit/>
          </a:bodyPr>
          <a:lstStyle/>
          <a:p>
            <a:pPr algn="ctr" defTabSz="1219170">
              <a:buClr>
                <a:srgbClr val="000000"/>
              </a:buClr>
            </a:pPr>
            <a:r>
              <a:rPr lang="vi-VN" sz="4800" kern="0" dirty="0">
                <a:solidFill>
                  <a:srgbClr val="FFFFFF"/>
                </a:solidFill>
                <a:latin typeface="UTM Cookies" panose="02040603050506020204" pitchFamily="18" charset="0"/>
                <a:cs typeface="Arial"/>
                <a:sym typeface="Arial"/>
              </a:rPr>
              <a:t>TRẢ LỜI CÂU HỎI</a:t>
            </a:r>
            <a:endParaRPr lang="en-US" sz="4800" kern="0" dirty="0">
              <a:solidFill>
                <a:srgbClr val="FFFFFF"/>
              </a:solidFill>
              <a:latin typeface="UTM Cookies" panose="02040603050506020204" pitchFamily="18" charset="0"/>
              <a:cs typeface="Arial"/>
              <a:sym typeface="Arial"/>
            </a:endParaRPr>
          </a:p>
        </p:txBody>
      </p:sp>
      <p:sp>
        <p:nvSpPr>
          <p:cNvPr id="11" name="TextBox 10">
            <a:extLst>
              <a:ext uri="{FF2B5EF4-FFF2-40B4-BE49-F238E27FC236}">
                <a16:creationId xmlns:a16="http://schemas.microsoft.com/office/drawing/2014/main" id="{55794B41-C36C-4B8B-AF1A-7398A70A2E57}"/>
              </a:ext>
            </a:extLst>
          </p:cNvPr>
          <p:cNvSpPr txBox="1"/>
          <p:nvPr/>
        </p:nvSpPr>
        <p:spPr>
          <a:xfrm>
            <a:off x="3678174" y="2368933"/>
            <a:ext cx="6418327" cy="967957"/>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FC7D77">
                    <a:lumMod val="75000"/>
                  </a:srgbClr>
                </a:solidFill>
                <a:latin typeface="UTM Avo" panose="02040603050506020204" pitchFamily="18" charset="0"/>
                <a:cs typeface="Arial"/>
                <a:sym typeface="Wingdings" panose="05000000000000000000" pitchFamily="2" charset="2"/>
              </a:rPr>
              <a:t> Trong giờ học, thầy giáo yêu cầu cả lớp tập nói trước lớp về bất cứ điều gì mình thích.</a:t>
            </a:r>
          </a:p>
        </p:txBody>
      </p:sp>
      <p:pic>
        <p:nvPicPr>
          <p:cNvPr id="13" name="Picture 12">
            <a:extLst>
              <a:ext uri="{FF2B5EF4-FFF2-40B4-BE49-F238E27FC236}">
                <a16:creationId xmlns:a16="http://schemas.microsoft.com/office/drawing/2014/main" id="{61BAA35C-D4BD-4C7A-B02C-AD7B4148855E}"/>
              </a:ext>
            </a:extLst>
          </p:cNvPr>
          <p:cNvPicPr>
            <a:picLocks noChangeAspect="1"/>
          </p:cNvPicPr>
          <p:nvPr/>
        </p:nvPicPr>
        <p:blipFill rotWithShape="1">
          <a:blip r:embed="rId2">
            <a:clrChange>
              <a:clrFrom>
                <a:srgbClr val="F4FFFF"/>
              </a:clrFrom>
              <a:clrTo>
                <a:srgbClr val="F4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5084"/>
          <a:stretch/>
        </p:blipFill>
        <p:spPr>
          <a:xfrm>
            <a:off x="2023318" y="485527"/>
            <a:ext cx="1688073" cy="1654287"/>
          </a:xfrm>
          <a:prstGeom prst="ellipse">
            <a:avLst/>
          </a:prstGeom>
          <a:ln>
            <a:noFill/>
          </a:ln>
          <a:effectLst/>
        </p:spPr>
      </p:pic>
      <p:pic>
        <p:nvPicPr>
          <p:cNvPr id="2" name="Picture 1">
            <a:extLst>
              <a:ext uri="{FF2B5EF4-FFF2-40B4-BE49-F238E27FC236}">
                <a16:creationId xmlns:a16="http://schemas.microsoft.com/office/drawing/2014/main" id="{9ACDECBF-072A-4931-929B-03D11D6FA62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flipH="1">
            <a:off x="2533453" y="2362028"/>
            <a:ext cx="932067" cy="981123"/>
          </a:xfrm>
          <a:prstGeom prst="ellipse">
            <a:avLst/>
          </a:prstGeom>
          <a:ln w="12700">
            <a:solidFill>
              <a:srgbClr val="0070C0"/>
            </a:solidFill>
          </a:ln>
        </p:spPr>
      </p:pic>
      <p:sp>
        <p:nvSpPr>
          <p:cNvPr id="14" name="TextBox 13">
            <a:extLst>
              <a:ext uri="{FF2B5EF4-FFF2-40B4-BE49-F238E27FC236}">
                <a16:creationId xmlns:a16="http://schemas.microsoft.com/office/drawing/2014/main" id="{143E3477-03DC-4DCC-971F-A1D433D884DA}"/>
              </a:ext>
            </a:extLst>
          </p:cNvPr>
          <p:cNvSpPr txBox="1"/>
          <p:nvPr/>
        </p:nvSpPr>
        <p:spPr>
          <a:xfrm>
            <a:off x="2023733" y="3310285"/>
            <a:ext cx="3938695" cy="506292"/>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2.</a:t>
            </a:r>
            <a:r>
              <a:rPr lang="vi-VN" sz="2000" kern="0" dirty="0">
                <a:solidFill>
                  <a:srgbClr val="000000"/>
                </a:solidFill>
                <a:latin typeface="UTM Avo" panose="02040603050506020204" pitchFamily="18" charset="0"/>
                <a:cs typeface="Arial"/>
                <a:sym typeface="Arial"/>
              </a:rPr>
              <a:t> Vì sao lúng đầu Quang lúng túng?</a:t>
            </a:r>
          </a:p>
        </p:txBody>
      </p:sp>
      <p:pic>
        <p:nvPicPr>
          <p:cNvPr id="3" name="Picture 2">
            <a:extLst>
              <a:ext uri="{FF2B5EF4-FFF2-40B4-BE49-F238E27FC236}">
                <a16:creationId xmlns:a16="http://schemas.microsoft.com/office/drawing/2014/main" id="{6EA2FDE8-7D84-44F1-B396-638D083A5EA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514848" y="4516826"/>
            <a:ext cx="1162304" cy="1476697"/>
          </a:xfrm>
          <a:prstGeom prst="ellipse">
            <a:avLst/>
          </a:prstGeom>
          <a:ln w="19050">
            <a:solidFill>
              <a:srgbClr val="0070C0"/>
            </a:solidFill>
          </a:ln>
        </p:spPr>
      </p:pic>
      <p:sp>
        <p:nvSpPr>
          <p:cNvPr id="16" name="TextBox 15">
            <a:extLst>
              <a:ext uri="{FF2B5EF4-FFF2-40B4-BE49-F238E27FC236}">
                <a16:creationId xmlns:a16="http://schemas.microsoft.com/office/drawing/2014/main" id="{FB3C234E-72AA-40EA-8D77-27C17D4F3570}"/>
              </a:ext>
            </a:extLst>
          </p:cNvPr>
          <p:cNvSpPr txBox="1"/>
          <p:nvPr/>
        </p:nvSpPr>
        <p:spPr>
          <a:xfrm>
            <a:off x="2181227" y="4291407"/>
            <a:ext cx="3187327" cy="1545038"/>
          </a:xfrm>
          <a:prstGeom prst="rect">
            <a:avLst/>
          </a:prstGeom>
          <a:noFill/>
        </p:spPr>
        <p:txBody>
          <a:bodyPr wrap="square" rtlCol="0">
            <a:spAutoFit/>
          </a:bodyPr>
          <a:lstStyle/>
          <a:p>
            <a:pPr algn="just" defTabSz="1219170">
              <a:lnSpc>
                <a:spcPct val="120000"/>
              </a:lnSpc>
              <a:buClr>
                <a:srgbClr val="000000"/>
              </a:buClr>
            </a:pPr>
            <a:r>
              <a:rPr lang="vi-VN" sz="2000" kern="0" dirty="0">
                <a:solidFill>
                  <a:srgbClr val="FC7D77">
                    <a:lumMod val="75000"/>
                  </a:srgbClr>
                </a:solidFill>
                <a:latin typeface="UTM Avo" panose="02040603050506020204" pitchFamily="18" charset="0"/>
                <a:cs typeface="Arial"/>
                <a:sym typeface="Wingdings" panose="05000000000000000000" pitchFamily="2" charset="2"/>
              </a:rPr>
              <a:t> Vì bạn cảm thấy nói với bạn bên cạnh thì dễ nhưng đứng trước cả lớp mà nói thì sao mà khó thế.</a:t>
            </a:r>
          </a:p>
        </p:txBody>
      </p:sp>
      <p:cxnSp>
        <p:nvCxnSpPr>
          <p:cNvPr id="5" name="Straight Connector 4">
            <a:extLst>
              <a:ext uri="{FF2B5EF4-FFF2-40B4-BE49-F238E27FC236}">
                <a16:creationId xmlns:a16="http://schemas.microsoft.com/office/drawing/2014/main" id="{88055982-7200-4103-BB9B-1899A97CEB44}"/>
              </a:ext>
            </a:extLst>
          </p:cNvPr>
          <p:cNvCxnSpPr>
            <a:cxnSpLocks/>
          </p:cNvCxnSpPr>
          <p:nvPr/>
        </p:nvCxnSpPr>
        <p:spPr>
          <a:xfrm>
            <a:off x="6096000" y="3480026"/>
            <a:ext cx="0" cy="81138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1F7843C-B278-448E-A30D-25443B50A479}"/>
              </a:ext>
            </a:extLst>
          </p:cNvPr>
          <p:cNvSpPr txBox="1"/>
          <p:nvPr/>
        </p:nvSpPr>
        <p:spPr>
          <a:xfrm>
            <a:off x="6252961" y="3310285"/>
            <a:ext cx="3938695" cy="967957"/>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3.</a:t>
            </a:r>
            <a:r>
              <a:rPr lang="vi-VN" sz="2000" kern="0" dirty="0">
                <a:solidFill>
                  <a:srgbClr val="000000"/>
                </a:solidFill>
                <a:latin typeface="UTM Avo" panose="02040603050506020204" pitchFamily="18" charset="0"/>
                <a:cs typeface="Arial"/>
                <a:sym typeface="Arial"/>
              </a:rPr>
              <a:t> Theo em, điều gì khiến Quang trở nên tự tin?</a:t>
            </a:r>
          </a:p>
        </p:txBody>
      </p:sp>
      <p:sp>
        <p:nvSpPr>
          <p:cNvPr id="22" name="TextBox 21">
            <a:extLst>
              <a:ext uri="{FF2B5EF4-FFF2-40B4-BE49-F238E27FC236}">
                <a16:creationId xmlns:a16="http://schemas.microsoft.com/office/drawing/2014/main" id="{5F28363C-F42D-4BD9-B4E3-31C7FFC587DF}"/>
              </a:ext>
            </a:extLst>
          </p:cNvPr>
          <p:cNvSpPr txBox="1"/>
          <p:nvPr/>
        </p:nvSpPr>
        <p:spPr>
          <a:xfrm>
            <a:off x="6677153" y="4268990"/>
            <a:ext cx="3187327" cy="1545038"/>
          </a:xfrm>
          <a:prstGeom prst="rect">
            <a:avLst/>
          </a:prstGeom>
          <a:noFill/>
        </p:spPr>
        <p:txBody>
          <a:bodyPr wrap="square" rtlCol="0">
            <a:spAutoFit/>
          </a:bodyPr>
          <a:lstStyle/>
          <a:p>
            <a:pPr algn="just" defTabSz="1219170">
              <a:lnSpc>
                <a:spcPct val="120000"/>
              </a:lnSpc>
              <a:buClr>
                <a:srgbClr val="000000"/>
              </a:buClr>
            </a:pPr>
            <a:r>
              <a:rPr lang="vi-VN" sz="2000" kern="0" dirty="0">
                <a:solidFill>
                  <a:srgbClr val="FC7D77">
                    <a:lumMod val="75000"/>
                  </a:srgbClr>
                </a:solidFill>
                <a:latin typeface="UTM Avo" panose="02040603050506020204" pitchFamily="18" charset="0"/>
                <a:cs typeface="Arial"/>
                <a:sym typeface="Wingdings" panose="05000000000000000000" pitchFamily="2" charset="2"/>
              </a:rPr>
              <a:t> Nhờ thầy giáo và các bạn động viên, cổ vũ cho Quang. Quang đã cố gắng tự tin hơn.</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Horizontal)">
                                      <p:cBhvr>
                                        <p:cTn id="35" dur="500"/>
                                        <p:tgtEl>
                                          <p:spTgt spid="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4" grpId="0"/>
      <p:bldP spid="16"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E91D8DE-942C-48CD-9188-C3C936AFB11A}"/>
              </a:ext>
            </a:extLst>
          </p:cNvPr>
          <p:cNvSpPr txBox="1"/>
          <p:nvPr/>
        </p:nvSpPr>
        <p:spPr>
          <a:xfrm>
            <a:off x="2322973" y="690572"/>
            <a:ext cx="6513481" cy="506292"/>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3.</a:t>
            </a:r>
            <a:r>
              <a:rPr lang="vi-VN" sz="2000" kern="0" dirty="0">
                <a:solidFill>
                  <a:srgbClr val="000000"/>
                </a:solidFill>
                <a:latin typeface="UTM Avo" panose="02040603050506020204" pitchFamily="18" charset="0"/>
                <a:cs typeface="Arial"/>
                <a:sym typeface="Arial"/>
              </a:rPr>
              <a:t> Khi nói trước lớp, em cảm thấy thế nào?</a:t>
            </a:r>
          </a:p>
        </p:txBody>
      </p:sp>
      <p:pic>
        <p:nvPicPr>
          <p:cNvPr id="4" name="Picture 3">
            <a:extLst>
              <a:ext uri="{FF2B5EF4-FFF2-40B4-BE49-F238E27FC236}">
                <a16:creationId xmlns:a16="http://schemas.microsoft.com/office/drawing/2014/main" id="{CB2C12E3-F9D8-4BDE-A8B7-1B1BAD352E9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22974" y="1051437"/>
            <a:ext cx="7546055" cy="3552065"/>
          </a:xfrm>
          <a:prstGeom prst="rect">
            <a:avLst/>
          </a:prstGeom>
        </p:spPr>
      </p:pic>
      <p:grpSp>
        <p:nvGrpSpPr>
          <p:cNvPr id="6" name="Group 5">
            <a:extLst>
              <a:ext uri="{FF2B5EF4-FFF2-40B4-BE49-F238E27FC236}">
                <a16:creationId xmlns:a16="http://schemas.microsoft.com/office/drawing/2014/main" id="{324DC194-3983-4EBA-9674-B2BAB8D4C3F6}"/>
              </a:ext>
            </a:extLst>
          </p:cNvPr>
          <p:cNvGrpSpPr/>
          <p:nvPr/>
        </p:nvGrpSpPr>
        <p:grpSpPr>
          <a:xfrm>
            <a:off x="3503407" y="3858407"/>
            <a:ext cx="5464884" cy="2453641"/>
            <a:chOff x="1484555" y="2936836"/>
            <a:chExt cx="4098663" cy="1840231"/>
          </a:xfrm>
        </p:grpSpPr>
        <p:sp>
          <p:nvSpPr>
            <p:cNvPr id="5" name="Explosion: 8 Points 4">
              <a:extLst>
                <a:ext uri="{FF2B5EF4-FFF2-40B4-BE49-F238E27FC236}">
                  <a16:creationId xmlns:a16="http://schemas.microsoft.com/office/drawing/2014/main" id="{DC574F0E-5CED-432A-A17F-143079F2ACCF}"/>
                </a:ext>
              </a:extLst>
            </p:cNvPr>
            <p:cNvSpPr/>
            <p:nvPr/>
          </p:nvSpPr>
          <p:spPr>
            <a:xfrm>
              <a:off x="1484555" y="2936836"/>
              <a:ext cx="4098663" cy="1840231"/>
            </a:xfrm>
            <a:prstGeom prst="irregularSeal1">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1219170">
                <a:buClr>
                  <a:srgbClr val="000000"/>
                </a:buClr>
              </a:pPr>
              <a:endParaRPr lang="vi-VN" sz="1867" kern="0" dirty="0">
                <a:solidFill>
                  <a:srgbClr val="213054"/>
                </a:solidFill>
                <a:latin typeface="Arial" panose="020B0604020202020204" pitchFamily="34" charset="0"/>
                <a:sym typeface="Arial"/>
              </a:endParaRPr>
            </a:p>
          </p:txBody>
        </p:sp>
        <p:sp>
          <p:nvSpPr>
            <p:cNvPr id="20" name="TextBox 19">
              <a:extLst>
                <a:ext uri="{FF2B5EF4-FFF2-40B4-BE49-F238E27FC236}">
                  <a16:creationId xmlns:a16="http://schemas.microsoft.com/office/drawing/2014/main" id="{269E2145-DADE-4E7F-8F0B-C6BD2C0D80B4}"/>
                </a:ext>
              </a:extLst>
            </p:cNvPr>
            <p:cNvSpPr txBox="1"/>
            <p:nvPr/>
          </p:nvSpPr>
          <p:spPr>
            <a:xfrm>
              <a:off x="2065076" y="3595341"/>
              <a:ext cx="2937620" cy="500090"/>
            </a:xfrm>
            <a:prstGeom prst="rect">
              <a:avLst/>
            </a:prstGeom>
            <a:noFill/>
          </p:spPr>
          <p:txBody>
            <a:bodyPr wrap="square" rtlCol="0">
              <a:spAutoFit/>
            </a:bodyPr>
            <a:lstStyle/>
            <a:p>
              <a:pPr algn="ctr" defTabSz="1219170">
                <a:buClr>
                  <a:srgbClr val="000000"/>
                </a:buClr>
              </a:pPr>
              <a:r>
                <a:rPr lang="vi-VN" sz="3733" kern="0" dirty="0">
                  <a:solidFill>
                    <a:srgbClr val="FF0000"/>
                  </a:solidFill>
                  <a:latin typeface="UTM Cookies" panose="02040603050506020204" pitchFamily="18" charset="0"/>
                  <a:cs typeface="Arial"/>
                  <a:sym typeface="Arial"/>
                </a:rPr>
                <a:t>HOẠT ĐỘNG NHÓM</a:t>
              </a:r>
              <a:endParaRPr lang="en-US" sz="3733" kern="0" dirty="0">
                <a:solidFill>
                  <a:srgbClr val="FF0000"/>
                </a:solidFill>
                <a:latin typeface="UTM Cookies" panose="02040603050506020204" pitchFamily="18" charset="0"/>
                <a:cs typeface="Arial"/>
                <a:sym typeface="Arial"/>
              </a:endParaRPr>
            </a:p>
          </p:txBody>
        </p:sp>
      </p:gr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ppt_w</p:attrName>
                                        </p:attrNameLst>
                                      </p:cBhvr>
                                      <p:tavLst>
                                        <p:tav tm="0" fmla="#ppt_w*sin(2.5*pi*$)">
                                          <p:val>
                                            <p:fltVal val="0"/>
                                          </p:val>
                                        </p:tav>
                                        <p:tav tm="100000">
                                          <p:val>
                                            <p:fltVal val="1"/>
                                          </p:val>
                                        </p:tav>
                                      </p:tavLst>
                                    </p:anim>
                                    <p:anim calcmode="lin" valueType="num">
                                      <p:cBhvr>
                                        <p:cTn id="1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2113152" y="1256570"/>
            <a:ext cx="8037665" cy="506292"/>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1. </a:t>
            </a:r>
            <a:r>
              <a:rPr lang="vi-VN" sz="2000" kern="0" dirty="0">
                <a:solidFill>
                  <a:srgbClr val="000000"/>
                </a:solidFill>
                <a:latin typeface="UTM Avo" panose="02040603050506020204" pitchFamily="18" charset="0"/>
                <a:cs typeface="Arial"/>
                <a:sym typeface="Arial"/>
              </a:rPr>
              <a:t>Tìm những câu hỏi có trong bài đọc. Đó là câu hỏi của ai dành cho ai?</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2281514" y="561645"/>
            <a:ext cx="866623" cy="799385"/>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3148136" y="613991"/>
            <a:ext cx="2085824" cy="589072"/>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17479D"/>
                </a:solidFill>
                <a:latin typeface="UTM Avo" panose="02040603050506020204" pitchFamily="18" charset="0"/>
                <a:cs typeface="Arial"/>
                <a:sym typeface="Arial"/>
              </a:rPr>
              <a:t> LUYỆN TẬP</a:t>
            </a:r>
            <a:endParaRPr lang="en-US" sz="2400" b="1" kern="0" dirty="0">
              <a:solidFill>
                <a:srgbClr val="17479D"/>
              </a:solidFill>
              <a:latin typeface="UTM Avo" panose="02040603050506020204" pitchFamily="18" charset="0"/>
              <a:cs typeface="Arial"/>
              <a:sym typeface="Arial"/>
            </a:endParaRPr>
          </a:p>
        </p:txBody>
      </p:sp>
      <p:grpSp>
        <p:nvGrpSpPr>
          <p:cNvPr id="4" name="Group 3">
            <a:extLst>
              <a:ext uri="{FF2B5EF4-FFF2-40B4-BE49-F238E27FC236}">
                <a16:creationId xmlns:a16="http://schemas.microsoft.com/office/drawing/2014/main" id="{52DDD1B9-D570-4E68-8CEB-7C279BEFBCFE}"/>
              </a:ext>
            </a:extLst>
          </p:cNvPr>
          <p:cNvGrpSpPr/>
          <p:nvPr/>
        </p:nvGrpSpPr>
        <p:grpSpPr>
          <a:xfrm>
            <a:off x="2413609" y="2275061"/>
            <a:ext cx="4477875" cy="569329"/>
            <a:chOff x="568135" y="1909005"/>
            <a:chExt cx="3358406" cy="426997"/>
          </a:xfrm>
        </p:grpSpPr>
        <p:sp>
          <p:nvSpPr>
            <p:cNvPr id="3" name="Rectangle 2">
              <a:extLst>
                <a:ext uri="{FF2B5EF4-FFF2-40B4-BE49-F238E27FC236}">
                  <a16:creationId xmlns:a16="http://schemas.microsoft.com/office/drawing/2014/main" id="{6456B592-EB17-4CD1-BD3E-592B272F6432}"/>
                </a:ext>
              </a:extLst>
            </p:cNvPr>
            <p:cNvSpPr/>
            <p:nvPr/>
          </p:nvSpPr>
          <p:spPr>
            <a:xfrm>
              <a:off x="568135" y="1941279"/>
              <a:ext cx="3358406" cy="394723"/>
            </a:xfrm>
            <a:prstGeom prst="rect">
              <a:avLst/>
            </a:prstGeom>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70">
                <a:buClr>
                  <a:srgbClr val="000000"/>
                </a:buClr>
              </a:pPr>
              <a:endParaRPr lang="vi-VN" sz="1867" kern="0" dirty="0">
                <a:solidFill>
                  <a:srgbClr val="BAE5E4"/>
                </a:solidFill>
                <a:latin typeface="Arial" panose="020B0604020202020204" pitchFamily="34" charset="0"/>
                <a:sym typeface="Arial"/>
              </a:endParaRPr>
            </a:p>
          </p:txBody>
        </p:sp>
        <p:sp>
          <p:nvSpPr>
            <p:cNvPr id="17" name="TextBox 16">
              <a:extLst>
                <a:ext uri="{FF2B5EF4-FFF2-40B4-BE49-F238E27FC236}">
                  <a16:creationId xmlns:a16="http://schemas.microsoft.com/office/drawing/2014/main" id="{5D2C202A-9F5C-4E56-8B4C-806466597DBD}"/>
                </a:ext>
              </a:extLst>
            </p:cNvPr>
            <p:cNvSpPr txBox="1"/>
            <p:nvPr/>
          </p:nvSpPr>
          <p:spPr>
            <a:xfrm>
              <a:off x="568135" y="1909005"/>
              <a:ext cx="3358406" cy="379719"/>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002060"/>
                  </a:solidFill>
                  <a:latin typeface="UTM Avo" panose="02040603050506020204" pitchFamily="18" charset="0"/>
                  <a:cs typeface="Arial"/>
                  <a:sym typeface="Wingdings" panose="05000000000000000000" pitchFamily="2" charset="2"/>
                </a:rPr>
                <a:t>Sáng nay ngủ dậy, em đã làm gì?</a:t>
              </a:r>
            </a:p>
          </p:txBody>
        </p:sp>
      </p:grpSp>
      <p:grpSp>
        <p:nvGrpSpPr>
          <p:cNvPr id="19" name="Group 18">
            <a:extLst>
              <a:ext uri="{FF2B5EF4-FFF2-40B4-BE49-F238E27FC236}">
                <a16:creationId xmlns:a16="http://schemas.microsoft.com/office/drawing/2014/main" id="{1E499E8F-771E-4E30-A72A-4EACB1A9D022}"/>
              </a:ext>
            </a:extLst>
          </p:cNvPr>
          <p:cNvGrpSpPr/>
          <p:nvPr/>
        </p:nvGrpSpPr>
        <p:grpSpPr>
          <a:xfrm>
            <a:off x="2413610" y="2959181"/>
            <a:ext cx="1766948" cy="569329"/>
            <a:chOff x="568135" y="1909005"/>
            <a:chExt cx="1325211" cy="426997"/>
          </a:xfrm>
        </p:grpSpPr>
        <p:sp>
          <p:nvSpPr>
            <p:cNvPr id="20" name="Rectangle 19">
              <a:extLst>
                <a:ext uri="{FF2B5EF4-FFF2-40B4-BE49-F238E27FC236}">
                  <a16:creationId xmlns:a16="http://schemas.microsoft.com/office/drawing/2014/main" id="{8C3E7F3D-5652-4596-A253-750C46AD02D5}"/>
                </a:ext>
              </a:extLst>
            </p:cNvPr>
            <p:cNvSpPr/>
            <p:nvPr/>
          </p:nvSpPr>
          <p:spPr>
            <a:xfrm>
              <a:off x="568135" y="1941279"/>
              <a:ext cx="1325211" cy="394723"/>
            </a:xfrm>
            <a:prstGeom prst="rect">
              <a:avLst/>
            </a:prstGeom>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1219170">
                <a:buClr>
                  <a:srgbClr val="000000"/>
                </a:buClr>
              </a:pPr>
              <a:endParaRPr lang="vi-VN" sz="1867" kern="0" dirty="0">
                <a:solidFill>
                  <a:srgbClr val="BAE5E4"/>
                </a:solidFill>
                <a:latin typeface="Arial" panose="020B0604020202020204" pitchFamily="34" charset="0"/>
                <a:sym typeface="Arial"/>
              </a:endParaRPr>
            </a:p>
          </p:txBody>
        </p:sp>
        <p:sp>
          <p:nvSpPr>
            <p:cNvPr id="21" name="TextBox 20">
              <a:extLst>
                <a:ext uri="{FF2B5EF4-FFF2-40B4-BE49-F238E27FC236}">
                  <a16:creationId xmlns:a16="http://schemas.microsoft.com/office/drawing/2014/main" id="{5ADBF60A-FE5C-4C6D-BB68-AB0F92F46C01}"/>
                </a:ext>
              </a:extLst>
            </p:cNvPr>
            <p:cNvSpPr txBox="1"/>
            <p:nvPr/>
          </p:nvSpPr>
          <p:spPr>
            <a:xfrm>
              <a:off x="568135" y="1909005"/>
              <a:ext cx="1325211" cy="379719"/>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002060"/>
                  </a:solidFill>
                  <a:latin typeface="UTM Avo" panose="02040603050506020204" pitchFamily="18" charset="0"/>
                  <a:cs typeface="Arial"/>
                  <a:sym typeface="Wingdings" panose="05000000000000000000" pitchFamily="2" charset="2"/>
                </a:rPr>
                <a:t>Rồi gì nữa?</a:t>
              </a:r>
            </a:p>
          </p:txBody>
        </p:sp>
      </p:grpSp>
      <p:sp>
        <p:nvSpPr>
          <p:cNvPr id="24" name="TextBox 23">
            <a:extLst>
              <a:ext uri="{FF2B5EF4-FFF2-40B4-BE49-F238E27FC236}">
                <a16:creationId xmlns:a16="http://schemas.microsoft.com/office/drawing/2014/main" id="{9CCABF1A-C0E1-41FF-8C64-D63C42F21BC4}"/>
              </a:ext>
            </a:extLst>
          </p:cNvPr>
          <p:cNvSpPr txBox="1"/>
          <p:nvPr/>
        </p:nvSpPr>
        <p:spPr>
          <a:xfrm>
            <a:off x="7171161" y="2122996"/>
            <a:ext cx="2607231" cy="967957"/>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FC7D77">
                    <a:lumMod val="75000"/>
                  </a:srgbClr>
                </a:solidFill>
                <a:latin typeface="UTM Avo" panose="02040603050506020204" pitchFamily="18" charset="0"/>
                <a:cs typeface="Arial"/>
                <a:sym typeface="Wingdings" panose="05000000000000000000" pitchFamily="2" charset="2"/>
              </a:rPr>
              <a:t> Câu hỏi của thầy giáo dành cho Quang.</a:t>
            </a:r>
          </a:p>
        </p:txBody>
      </p:sp>
      <p:sp>
        <p:nvSpPr>
          <p:cNvPr id="34" name="TextBox 33">
            <a:extLst>
              <a:ext uri="{FF2B5EF4-FFF2-40B4-BE49-F238E27FC236}">
                <a16:creationId xmlns:a16="http://schemas.microsoft.com/office/drawing/2014/main" id="{C80B00BE-BFAD-436F-9C0F-579CB9835429}"/>
              </a:ext>
            </a:extLst>
          </p:cNvPr>
          <p:cNvSpPr txBox="1"/>
          <p:nvPr/>
        </p:nvSpPr>
        <p:spPr>
          <a:xfrm>
            <a:off x="2113152" y="3528512"/>
            <a:ext cx="8037665" cy="506292"/>
          </a:xfrm>
          <a:prstGeom prst="rect">
            <a:avLst/>
          </a:prstGeom>
          <a:noFill/>
        </p:spPr>
        <p:txBody>
          <a:bodyPr wrap="square" rtlCol="0">
            <a:spAutoFit/>
          </a:bodyPr>
          <a:lstStyle/>
          <a:p>
            <a:pPr algn="just" defTabSz="1219170">
              <a:lnSpc>
                <a:spcPct val="150000"/>
              </a:lnSpc>
              <a:buClr>
                <a:srgbClr val="000000"/>
              </a:buClr>
            </a:pPr>
            <a:r>
              <a:rPr lang="vi-VN" sz="2000" b="1" kern="0" dirty="0">
                <a:solidFill>
                  <a:srgbClr val="FC7D77">
                    <a:lumMod val="75000"/>
                  </a:srgbClr>
                </a:solidFill>
                <a:latin typeface="UTM Avo" panose="02040603050506020204" pitchFamily="18" charset="0"/>
                <a:cs typeface="Arial"/>
                <a:sym typeface="Arial"/>
              </a:rPr>
              <a:t>2. </a:t>
            </a:r>
            <a:r>
              <a:rPr lang="vi-VN" sz="2000" kern="0" dirty="0">
                <a:solidFill>
                  <a:srgbClr val="000000"/>
                </a:solidFill>
                <a:latin typeface="UTM Avo" panose="02040603050506020204" pitchFamily="18" charset="0"/>
                <a:cs typeface="Arial"/>
                <a:sym typeface="Arial"/>
              </a:rPr>
              <a:t>Đóng vai các bạn và Quang, nói và đáp lời khen khi Quang trở nên tự tin.</a:t>
            </a:r>
          </a:p>
        </p:txBody>
      </p:sp>
      <p:pic>
        <p:nvPicPr>
          <p:cNvPr id="2087" name="Picture 39" descr="Girl Talking Cartoon Images, Stock Photos &amp; Vectors | Shutterstock">
            <a:extLst>
              <a:ext uri="{FF2B5EF4-FFF2-40B4-BE49-F238E27FC236}">
                <a16:creationId xmlns:a16="http://schemas.microsoft.com/office/drawing/2014/main" id="{84E3B584-6DDA-4047-94EB-4FA5FD28546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916"/>
          <a:stretch/>
        </p:blipFill>
        <p:spPr bwMode="auto">
          <a:xfrm>
            <a:off x="5180987" y="4552666"/>
            <a:ext cx="2556303" cy="172186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72EBBFA-E56A-4428-A5C6-01528C0AF2F1}"/>
              </a:ext>
            </a:extLst>
          </p:cNvPr>
          <p:cNvGrpSpPr/>
          <p:nvPr/>
        </p:nvGrpSpPr>
        <p:grpSpPr>
          <a:xfrm>
            <a:off x="7835153" y="4251302"/>
            <a:ext cx="2079812" cy="1091797"/>
            <a:chOff x="4733364" y="3188477"/>
            <a:chExt cx="1559859" cy="818848"/>
          </a:xfrm>
        </p:grpSpPr>
        <p:sp>
          <p:nvSpPr>
            <p:cNvPr id="5" name="Speech Bubble: Oval 4">
              <a:extLst>
                <a:ext uri="{FF2B5EF4-FFF2-40B4-BE49-F238E27FC236}">
                  <a16:creationId xmlns:a16="http://schemas.microsoft.com/office/drawing/2014/main" id="{D3057978-3AC8-426E-A456-08B544CB7C59}"/>
                </a:ext>
              </a:extLst>
            </p:cNvPr>
            <p:cNvSpPr/>
            <p:nvPr/>
          </p:nvSpPr>
          <p:spPr>
            <a:xfrm>
              <a:off x="4733364" y="3188477"/>
              <a:ext cx="1559859" cy="818848"/>
            </a:xfrm>
            <a:prstGeom prst="wedgeEllipseCallout">
              <a:avLst>
                <a:gd name="adj1" fmla="val -53775"/>
                <a:gd name="adj2" fmla="val 67755"/>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35" name="TextBox 34">
              <a:extLst>
                <a:ext uri="{FF2B5EF4-FFF2-40B4-BE49-F238E27FC236}">
                  <a16:creationId xmlns:a16="http://schemas.microsoft.com/office/drawing/2014/main" id="{698C4694-3E6B-401A-A583-407AD014E0C9}"/>
                </a:ext>
              </a:extLst>
            </p:cNvPr>
            <p:cNvSpPr txBox="1"/>
            <p:nvPr/>
          </p:nvSpPr>
          <p:spPr>
            <a:xfrm>
              <a:off x="4991805" y="3216432"/>
              <a:ext cx="1044501" cy="725968"/>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002060"/>
                  </a:solidFill>
                  <a:latin typeface="UTM Avo" panose="02040603050506020204" pitchFamily="18" charset="0"/>
                  <a:cs typeface="Arial"/>
                  <a:sym typeface="Wingdings" panose="05000000000000000000" pitchFamily="2" charset="2"/>
                </a:rPr>
                <a:t>Cậu giỏi thật đấy!</a:t>
              </a:r>
            </a:p>
          </p:txBody>
        </p:sp>
      </p:grpSp>
      <p:grpSp>
        <p:nvGrpSpPr>
          <p:cNvPr id="36" name="Group 35">
            <a:extLst>
              <a:ext uri="{FF2B5EF4-FFF2-40B4-BE49-F238E27FC236}">
                <a16:creationId xmlns:a16="http://schemas.microsoft.com/office/drawing/2014/main" id="{36ACFA90-1B63-47A3-934F-43BCC15391E0}"/>
              </a:ext>
            </a:extLst>
          </p:cNvPr>
          <p:cNvGrpSpPr/>
          <p:nvPr/>
        </p:nvGrpSpPr>
        <p:grpSpPr>
          <a:xfrm>
            <a:off x="2113151" y="4539873"/>
            <a:ext cx="2969973" cy="1384006"/>
            <a:chOff x="4388677" y="3188477"/>
            <a:chExt cx="2227480" cy="1038004"/>
          </a:xfrm>
        </p:grpSpPr>
        <p:sp>
          <p:nvSpPr>
            <p:cNvPr id="37" name="Speech Bubble: Oval 36">
              <a:extLst>
                <a:ext uri="{FF2B5EF4-FFF2-40B4-BE49-F238E27FC236}">
                  <a16:creationId xmlns:a16="http://schemas.microsoft.com/office/drawing/2014/main" id="{91B59F6E-1AFA-473A-A7C4-A4D123AFD081}"/>
                </a:ext>
              </a:extLst>
            </p:cNvPr>
            <p:cNvSpPr/>
            <p:nvPr/>
          </p:nvSpPr>
          <p:spPr>
            <a:xfrm>
              <a:off x="4388677" y="3188477"/>
              <a:ext cx="2227480" cy="1038004"/>
            </a:xfrm>
            <a:prstGeom prst="wedgeEllipseCallout">
              <a:avLst>
                <a:gd name="adj1" fmla="val 57401"/>
                <a:gd name="adj2" fmla="val 58559"/>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Arial" panose="020B0604020202020204" pitchFamily="34" charset="0"/>
                <a:sym typeface="Arial"/>
              </a:endParaRPr>
            </a:p>
          </p:txBody>
        </p:sp>
        <p:sp>
          <p:nvSpPr>
            <p:cNvPr id="38" name="TextBox 37">
              <a:extLst>
                <a:ext uri="{FF2B5EF4-FFF2-40B4-BE49-F238E27FC236}">
                  <a16:creationId xmlns:a16="http://schemas.microsoft.com/office/drawing/2014/main" id="{DCD5E451-F8EA-48A4-9C9D-A5A61987F469}"/>
                </a:ext>
              </a:extLst>
            </p:cNvPr>
            <p:cNvSpPr txBox="1"/>
            <p:nvPr/>
          </p:nvSpPr>
          <p:spPr>
            <a:xfrm>
              <a:off x="4515004" y="3308183"/>
              <a:ext cx="1917227" cy="725968"/>
            </a:xfrm>
            <a:prstGeom prst="rect">
              <a:avLst/>
            </a:prstGeom>
            <a:noFill/>
          </p:spPr>
          <p:txBody>
            <a:bodyPr wrap="square" rtlCol="0">
              <a:spAutoFit/>
            </a:bodyPr>
            <a:lstStyle/>
            <a:p>
              <a:pPr algn="just" defTabSz="1219170">
                <a:lnSpc>
                  <a:spcPct val="150000"/>
                </a:lnSpc>
                <a:buClr>
                  <a:srgbClr val="000000"/>
                </a:buClr>
              </a:pPr>
              <a:r>
                <a:rPr lang="vi-VN" sz="2000" kern="0" dirty="0">
                  <a:solidFill>
                    <a:srgbClr val="002060"/>
                  </a:solidFill>
                  <a:latin typeface="UTM Avo" panose="02040603050506020204" pitchFamily="18" charset="0"/>
                  <a:cs typeface="Arial"/>
                  <a:sym typeface="Wingdings" panose="05000000000000000000" pitchFamily="2" charset="2"/>
                </a:rPr>
                <a:t>Cảm ơn cậu, tớ sẽ cố gắng hơn nữa.</a:t>
              </a:r>
            </a:p>
          </p:txBody>
        </p:sp>
      </p:gr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87"/>
                                        </p:tgtEl>
                                        <p:attrNameLst>
                                          <p:attrName>style.visibility</p:attrName>
                                        </p:attrNameLst>
                                      </p:cBhvr>
                                      <p:to>
                                        <p:strVal val="visible"/>
                                      </p:to>
                                    </p:set>
                                    <p:animEffect transition="in" filter="fade">
                                      <p:cBhvr>
                                        <p:cTn id="32" dur="1000"/>
                                        <p:tgtEl>
                                          <p:spTgt spid="2087"/>
                                        </p:tgtEl>
                                      </p:cBhvr>
                                    </p:animEffect>
                                    <p:anim calcmode="lin" valueType="num">
                                      <p:cBhvr>
                                        <p:cTn id="33" dur="1000" fill="hold"/>
                                        <p:tgtEl>
                                          <p:spTgt spid="2087"/>
                                        </p:tgtEl>
                                        <p:attrNameLst>
                                          <p:attrName>ppt_x</p:attrName>
                                        </p:attrNameLst>
                                      </p:cBhvr>
                                      <p:tavLst>
                                        <p:tav tm="0">
                                          <p:val>
                                            <p:strVal val="#ppt_x"/>
                                          </p:val>
                                        </p:tav>
                                        <p:tav tm="100000">
                                          <p:val>
                                            <p:strVal val="#ppt_x"/>
                                          </p:val>
                                        </p:tav>
                                      </p:tavLst>
                                    </p:anim>
                                    <p:anim calcmode="lin" valueType="num">
                                      <p:cBhvr>
                                        <p:cTn id="34" dur="1000" fill="hold"/>
                                        <p:tgtEl>
                                          <p:spTgt spid="208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right)">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3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736</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10</vt:i4>
      </vt:variant>
    </vt:vector>
  </HeadingPairs>
  <TitlesOfParts>
    <vt:vector size="27" baseType="lpstr">
      <vt:lpstr>Arial</vt:lpstr>
      <vt:lpstr>Calibri</vt:lpstr>
      <vt:lpstr>Calibri Light</vt:lpstr>
      <vt:lpstr>Kalam</vt:lpstr>
      <vt:lpstr>Montserrat</vt:lpstr>
      <vt:lpstr>Times New Roman</vt:lpstr>
      <vt:lpstr>UTM Avo</vt:lpstr>
      <vt:lpstr>UTM Cookies</vt:lpstr>
      <vt:lpstr>Wingdings</vt:lpstr>
      <vt:lpstr>1_Office Theme</vt:lpstr>
      <vt:lpstr>Doodle Sketchbook by Slidesgo</vt:lpstr>
      <vt:lpstr>1_Doodle Sketchbook by Slidesgo</vt:lpstr>
      <vt:lpstr>2_Doodle Sketchbook by Slidesgo</vt:lpstr>
      <vt:lpstr>3_Doodle Sketchbook by Slidesgo</vt:lpstr>
      <vt:lpstr>4_Doodle Sketchbook by Slidesgo</vt:lpstr>
      <vt:lpstr>5_Doodle Sketchbook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Ngan Vu</dc:creator>
  <cp:lastModifiedBy>fdsfdsfdsf</cp:lastModifiedBy>
  <cp:revision>4</cp:revision>
  <dcterms:created xsi:type="dcterms:W3CDTF">2025-03-21T11:53:38Z</dcterms:created>
  <dcterms:modified xsi:type="dcterms:W3CDTF">2025-03-21T13:55:21Z</dcterms:modified>
</cp:coreProperties>
</file>