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9" r:id="rId3"/>
    <p:sldId id="289" r:id="rId4"/>
    <p:sldId id="306" r:id="rId5"/>
    <p:sldId id="310" r:id="rId6"/>
    <p:sldId id="285" r:id="rId7"/>
    <p:sldId id="290" r:id="rId8"/>
    <p:sldId id="298" r:id="rId9"/>
    <p:sldId id="307" r:id="rId10"/>
    <p:sldId id="311" r:id="rId11"/>
    <p:sldId id="286" r:id="rId12"/>
    <p:sldId id="308" r:id="rId13"/>
    <p:sldId id="288" r:id="rId14"/>
    <p:sldId id="287" r:id="rId15"/>
    <p:sldId id="29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5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20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7421" y="4464252"/>
            <a:ext cx="6096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GV: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Xuyến</a:t>
            </a:r>
            <a:r>
              <a:rPr lang="en-US" sz="2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Lớp</a:t>
            </a:r>
            <a:r>
              <a:rPr lang="en-US" sz="2400" dirty="0"/>
              <a:t> 2C -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Hòa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8" y="2194562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6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8" y="2194562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KHÁM PHÁ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1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8" y="2194562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HOẠT ĐỘNG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79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hq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390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216</cp:revision>
  <dcterms:created xsi:type="dcterms:W3CDTF">2021-06-02T01:34:28Z</dcterms:created>
  <dcterms:modified xsi:type="dcterms:W3CDTF">2025-03-25T09:36:30Z</dcterms:modified>
</cp:coreProperties>
</file>