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257" r:id="rId3"/>
    <p:sldId id="273" r:id="rId4"/>
    <p:sldId id="274" r:id="rId5"/>
    <p:sldId id="275" r:id="rId6"/>
    <p:sldId id="297" r:id="rId7"/>
    <p:sldId id="260" r:id="rId8"/>
    <p:sldId id="261" r:id="rId9"/>
    <p:sldId id="262" r:id="rId10"/>
    <p:sldId id="263" r:id="rId11"/>
    <p:sldId id="266" r:id="rId12"/>
    <p:sldId id="298" r:id="rId13"/>
    <p:sldId id="299" r:id="rId14"/>
    <p:sldId id="300" r:id="rId15"/>
    <p:sldId id="269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6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5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62" r:id="rId13"/>
    <p:sldLayoutId id="2147483663" r:id="rId14"/>
    <p:sldLayoutId id="2147483664" r:id="rId1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27835-42AA-357A-5AB1-D6943DAC7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919FF51-A1CF-DF6F-7C72-6DC8F483BB0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39E34DCA-7505-9062-F4B7-C809148FD06D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FAEF729E-74A3-BB5E-576D-EE6C29213E71}"/>
              </a:ext>
            </a:extLst>
          </p:cNvPr>
          <p:cNvSpPr txBox="1"/>
          <p:nvPr/>
        </p:nvSpPr>
        <p:spPr>
          <a:xfrm>
            <a:off x="6726219" y="6944728"/>
            <a:ext cx="483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: Bùi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Oanh</a:t>
            </a:r>
          </a:p>
          <a:p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b="1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48C69-CC28-154E-F45F-1A348C978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3631"/>
            <a:ext cx="9753600" cy="59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0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413</Words>
  <Application>Microsoft Office PowerPoint</Application>
  <PresentationFormat>Custom</PresentationFormat>
  <Paragraphs>59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#9Slide03 AmpleSoft Bold</vt:lpstr>
      <vt:lpstr>.VnTime</vt:lpstr>
      <vt:lpstr>Arial</vt:lpstr>
      <vt:lpstr>Arial-Rounded</vt:lpstr>
      <vt:lpstr>Calibri</vt:lpstr>
      <vt:lpstr>Cambria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MAIHUNG</cp:lastModifiedBy>
  <cp:revision>22</cp:revision>
  <dcterms:created xsi:type="dcterms:W3CDTF">2006-08-16T00:00:00Z</dcterms:created>
  <dcterms:modified xsi:type="dcterms:W3CDTF">2025-03-25T07:22:54Z</dcterms:modified>
  <dc:identifier>DAGNWVmsOs8</dc:identifier>
</cp:coreProperties>
</file>