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29171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5413" y="1670922"/>
            <a:ext cx="6861174" cy="33424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529706" y="1670922"/>
            <a:ext cx="3132589" cy="83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KHÁM PHÁ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299967" y="1670922"/>
            <a:ext cx="3592074" cy="83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+mj-lt"/>
              </a:rPr>
              <a:t>HOẠT ĐỘNG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220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77</cp:revision>
  <dcterms:created xsi:type="dcterms:W3CDTF">2021-06-02T01:34:28Z</dcterms:created>
  <dcterms:modified xsi:type="dcterms:W3CDTF">2025-03-25T07:46:57Z</dcterms:modified>
</cp:coreProperties>
</file>